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7"/>
  </p:notesMasterIdLst>
  <p:sldIdLst>
    <p:sldId id="256" r:id="rId2"/>
    <p:sldId id="257" r:id="rId3"/>
    <p:sldId id="258" r:id="rId4"/>
    <p:sldId id="260" r:id="rId5"/>
    <p:sldId id="259" r:id="rId6"/>
  </p:sldIdLst>
  <p:sldSz cx="9144000" cy="5143500" type="screen16x9"/>
  <p:notesSz cx="6858000" cy="9144000"/>
  <p:embeddedFontLst>
    <p:embeddedFont>
      <p:font typeface="Helvetica Neue" panose="020B0604020202020204" charset="0"/>
      <p:regular r:id="rId8"/>
      <p:bold r:id="rId9"/>
      <p:italic r:id="rId10"/>
      <p:boldItalic r:id="rId11"/>
    </p:embeddedFont>
    <p:embeddedFont>
      <p:font typeface="Economica" panose="020B0604020202020204" charset="0"/>
      <p:regular r:id="rId12"/>
      <p:bold r:id="rId13"/>
      <p:italic r:id="rId14"/>
      <p:boldItalic r:id="rId15"/>
    </p:embeddedFont>
    <p:embeddedFont>
      <p:font typeface="Open Sans" panose="020B0604020202020204" charset="0"/>
      <p:regular r:id="rId16"/>
      <p:bold r:id="rId17"/>
      <p:italic r:id="rId18"/>
      <p:boldItalic r:id="rId1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xmlns="">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94" d="100"/>
          <a:sy n="94" d="100"/>
        </p:scale>
        <p:origin x="-204" y="-90"/>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font" Target="fonts/font1.fntdata"/><Relationship Id="rId13" Type="http://schemas.openxmlformats.org/officeDocument/2006/relationships/font" Target="fonts/font6.fntdata"/><Relationship Id="rId18" Type="http://schemas.openxmlformats.org/officeDocument/2006/relationships/font" Target="fonts/font11.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notesMaster" Target="notesMasters/notesMaster1.xml"/><Relationship Id="rId12" Type="http://schemas.openxmlformats.org/officeDocument/2006/relationships/font" Target="fonts/font5.fntdata"/><Relationship Id="rId17" Type="http://schemas.openxmlformats.org/officeDocument/2006/relationships/font" Target="fonts/font10.fntdata"/><Relationship Id="rId2" Type="http://schemas.openxmlformats.org/officeDocument/2006/relationships/slide" Target="slides/slide1.xml"/><Relationship Id="rId16" Type="http://schemas.openxmlformats.org/officeDocument/2006/relationships/font" Target="fonts/font9.fntdata"/><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4.fntdata"/><Relationship Id="rId5" Type="http://schemas.openxmlformats.org/officeDocument/2006/relationships/slide" Target="slides/slide4.xml"/><Relationship Id="rId15" Type="http://schemas.openxmlformats.org/officeDocument/2006/relationships/font" Target="fonts/font8.fntdata"/><Relationship Id="rId23" Type="http://schemas.openxmlformats.org/officeDocument/2006/relationships/tableStyles" Target="tableStyles.xml"/><Relationship Id="rId10" Type="http://schemas.openxmlformats.org/officeDocument/2006/relationships/font" Target="fonts/font3.fntdata"/><Relationship Id="rId19" Type="http://schemas.openxmlformats.org/officeDocument/2006/relationships/font" Target="fonts/font12.fntdata"/><Relationship Id="rId4" Type="http://schemas.openxmlformats.org/officeDocument/2006/relationships/slide" Target="slides/slide3.xml"/><Relationship Id="rId9" Type="http://schemas.openxmlformats.org/officeDocument/2006/relationships/font" Target="fonts/font2.fntdata"/><Relationship Id="rId14" Type="http://schemas.openxmlformats.org/officeDocument/2006/relationships/font" Target="fonts/font7.fntdata"/><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 name="Google Shape;4;n"/>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lstStyle>
            <a:lvl1pPr marL="457200" marR="0" lvl="0" indent="-228600" algn="l" rtl="0">
              <a:spcBef>
                <a:spcPts val="0"/>
              </a:spcBef>
              <a:spcAft>
                <a:spcPts val="0"/>
              </a:spcAft>
              <a:buSzPts val="1400"/>
              <a:buNone/>
              <a:defRPr sz="1800" b="0" i="0" u="none" strike="noStrike" cap="none">
                <a:latin typeface="Helvetica Neue"/>
                <a:ea typeface="Helvetica Neue"/>
                <a:cs typeface="Helvetica Neue"/>
                <a:sym typeface="Helvetica Neue"/>
              </a:defRPr>
            </a:lvl1pPr>
            <a:lvl2pPr marL="914400" marR="0" lvl="1" indent="-228600" algn="l" rtl="0">
              <a:spcBef>
                <a:spcPts val="0"/>
              </a:spcBef>
              <a:spcAft>
                <a:spcPts val="0"/>
              </a:spcAft>
              <a:buSzPts val="1400"/>
              <a:buNone/>
              <a:defRPr sz="1800" b="0" i="0" u="none" strike="noStrike" cap="none">
                <a:latin typeface="Helvetica Neue"/>
                <a:ea typeface="Helvetica Neue"/>
                <a:cs typeface="Helvetica Neue"/>
                <a:sym typeface="Helvetica Neue"/>
              </a:defRPr>
            </a:lvl2pPr>
            <a:lvl3pPr marL="1371600" marR="0" lvl="2" indent="-228600" algn="l" rtl="0">
              <a:spcBef>
                <a:spcPts val="0"/>
              </a:spcBef>
              <a:spcAft>
                <a:spcPts val="0"/>
              </a:spcAft>
              <a:buSzPts val="1400"/>
              <a:buNone/>
              <a:defRPr sz="1800" b="0" i="0" u="none" strike="noStrike" cap="none">
                <a:latin typeface="Helvetica Neue"/>
                <a:ea typeface="Helvetica Neue"/>
                <a:cs typeface="Helvetica Neue"/>
                <a:sym typeface="Helvetica Neue"/>
              </a:defRPr>
            </a:lvl3pPr>
            <a:lvl4pPr marL="1828800" marR="0" lvl="3" indent="-228600" algn="l" rtl="0">
              <a:spcBef>
                <a:spcPts val="0"/>
              </a:spcBef>
              <a:spcAft>
                <a:spcPts val="0"/>
              </a:spcAft>
              <a:buSzPts val="1400"/>
              <a:buNone/>
              <a:defRPr sz="1800" b="0" i="0" u="none" strike="noStrike" cap="none">
                <a:latin typeface="Helvetica Neue"/>
                <a:ea typeface="Helvetica Neue"/>
                <a:cs typeface="Helvetica Neue"/>
                <a:sym typeface="Helvetica Neue"/>
              </a:defRPr>
            </a:lvl4pPr>
            <a:lvl5pPr marL="2286000" marR="0" lvl="4" indent="-228600" algn="l" rtl="0">
              <a:spcBef>
                <a:spcPts val="0"/>
              </a:spcBef>
              <a:spcAft>
                <a:spcPts val="0"/>
              </a:spcAft>
              <a:buSzPts val="1400"/>
              <a:buNone/>
              <a:defRPr sz="1800" b="0" i="0" u="none" strike="noStrike" cap="none">
                <a:latin typeface="Helvetica Neue"/>
                <a:ea typeface="Helvetica Neue"/>
                <a:cs typeface="Helvetica Neue"/>
                <a:sym typeface="Helvetica Neue"/>
              </a:defRPr>
            </a:lvl5pPr>
            <a:lvl6pPr marL="2743200" marR="0" lvl="5" indent="-228600" algn="l" rtl="0">
              <a:spcBef>
                <a:spcPts val="0"/>
              </a:spcBef>
              <a:spcAft>
                <a:spcPts val="0"/>
              </a:spcAft>
              <a:buSzPts val="1400"/>
              <a:buNone/>
              <a:defRPr sz="1800" b="0" i="0" u="none" strike="noStrike" cap="none">
                <a:latin typeface="Helvetica Neue"/>
                <a:ea typeface="Helvetica Neue"/>
                <a:cs typeface="Helvetica Neue"/>
                <a:sym typeface="Helvetica Neue"/>
              </a:defRPr>
            </a:lvl6pPr>
            <a:lvl7pPr marL="3200400" marR="0" lvl="6" indent="-228600" algn="l" rtl="0">
              <a:spcBef>
                <a:spcPts val="0"/>
              </a:spcBef>
              <a:spcAft>
                <a:spcPts val="0"/>
              </a:spcAft>
              <a:buSzPts val="1400"/>
              <a:buNone/>
              <a:defRPr sz="1800" b="0" i="0" u="none" strike="noStrike" cap="none">
                <a:latin typeface="Helvetica Neue"/>
                <a:ea typeface="Helvetica Neue"/>
                <a:cs typeface="Helvetica Neue"/>
                <a:sym typeface="Helvetica Neue"/>
              </a:defRPr>
            </a:lvl7pPr>
            <a:lvl8pPr marL="3657600" marR="0" lvl="7" indent="-228600" algn="l" rtl="0">
              <a:spcBef>
                <a:spcPts val="0"/>
              </a:spcBef>
              <a:spcAft>
                <a:spcPts val="0"/>
              </a:spcAft>
              <a:buSzPts val="1400"/>
              <a:buNone/>
              <a:defRPr sz="1800" b="0" i="0" u="none" strike="noStrike" cap="none">
                <a:latin typeface="Helvetica Neue"/>
                <a:ea typeface="Helvetica Neue"/>
                <a:cs typeface="Helvetica Neue"/>
                <a:sym typeface="Helvetica Neue"/>
              </a:defRPr>
            </a:lvl8pPr>
            <a:lvl9pPr marL="4114800" marR="0" lvl="8" indent="-228600" algn="l" rtl="0">
              <a:spcBef>
                <a:spcPts val="0"/>
              </a:spcBef>
              <a:spcAft>
                <a:spcPts val="0"/>
              </a:spcAft>
              <a:buSzPts val="1400"/>
              <a:buNone/>
              <a:defRPr sz="1800" b="0" i="0" u="none" strike="noStrike" cap="none">
                <a:latin typeface="Helvetica Neue"/>
                <a:ea typeface="Helvetica Neue"/>
                <a:cs typeface="Helvetica Neue"/>
                <a:sym typeface="Helvetica Neue"/>
              </a:defRPr>
            </a:lvl9pPr>
          </a:lstStyle>
          <a:p>
            <a:endParaRPr/>
          </a:p>
        </p:txBody>
      </p:sp>
    </p:spTree>
    <p:extLst>
      <p:ext uri="{BB962C8B-B14F-4D97-AF65-F5344CB8AC3E}">
        <p14:creationId xmlns:p14="http://schemas.microsoft.com/office/powerpoint/2010/main" val="3068672272"/>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p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6" name="Google Shape;76;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3007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33b6410417_0_2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0" name="Google Shape;90;g33b6410417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240926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33b6410417_0_3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1" name="Google Shape;101;g33b6410417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112877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33b6410417_0_37: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1" name="Google Shape;121;g33b6410417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515852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33b6410417_0_44: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2" name="Google Shape;112;g33b6410417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890609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only" type="tx">
  <p:cSld name="TITLE_AND_BODY">
    <p:spTree>
      <p:nvGrpSpPr>
        <p:cNvPr id="1" name="Shape 10"/>
        <p:cNvGrpSpPr/>
        <p:nvPr/>
      </p:nvGrpSpPr>
      <p:grpSpPr>
        <a:xfrm>
          <a:off x="0" y="0"/>
          <a:ext cx="0" cy="0"/>
          <a:chOff x="0" y="0"/>
          <a:chExt cx="0" cy="0"/>
        </a:xfrm>
      </p:grpSpPr>
      <p:sp>
        <p:nvSpPr>
          <p:cNvPr id="11" name="Google Shape;11;p2"/>
          <p:cNvSpPr txBox="1">
            <a:spLocks noGrp="1"/>
          </p:cNvSpPr>
          <p:nvPr>
            <p:ph type="title"/>
          </p:nvPr>
        </p:nvSpPr>
        <p:spPr>
          <a:xfrm>
            <a:off x="311699" y="315924"/>
            <a:ext cx="8520602" cy="831302"/>
          </a:xfrm>
          <a:prstGeom prst="rect">
            <a:avLst/>
          </a:prstGeom>
          <a:noFill/>
          <a:ln>
            <a:noFill/>
          </a:ln>
        </p:spPr>
        <p:txBody>
          <a:bodyPr spcFirstLastPara="1" wrap="square" lIns="91400" tIns="91400" rIns="91400" bIns="91400" anchor="b" anchorCtr="0"/>
          <a:lstStyle>
            <a:lvl1pPr lvl="0" algn="l">
              <a:lnSpc>
                <a:spcPct val="100000"/>
              </a:lnSpc>
              <a:spcBef>
                <a:spcPts val="0"/>
              </a:spcBef>
              <a:spcAft>
                <a:spcPts val="0"/>
              </a:spcAft>
              <a:buClr>
                <a:srgbClr val="000000"/>
              </a:buClr>
              <a:buSzPts val="1800"/>
              <a:buNone/>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a:endParaRPr/>
          </a:p>
        </p:txBody>
      </p:sp>
      <p:sp>
        <p:nvSpPr>
          <p:cNvPr id="12" name="Google Shape;12;p2"/>
          <p:cNvSpPr txBox="1">
            <a:spLocks noGrp="1"/>
          </p:cNvSpPr>
          <p:nvPr>
            <p:ph type="sldNum" idx="12"/>
          </p:nvPr>
        </p:nvSpPr>
        <p:spPr>
          <a:xfrm>
            <a:off x="8684345" y="4692391"/>
            <a:ext cx="336813" cy="335251"/>
          </a:xfrm>
          <a:prstGeom prst="rect">
            <a:avLst/>
          </a:prstGeom>
          <a:noFill/>
          <a:ln>
            <a:noFill/>
          </a:ln>
        </p:spPr>
        <p:txBody>
          <a:bodyPr spcFirstLastPara="1" wrap="square" lIns="91400" tIns="91400" rIns="91400" bIns="91400" anchor="ctr" anchorCtr="0">
            <a:noAutofit/>
          </a:bodyPr>
          <a:lstStyle>
            <a:lvl1pPr marL="0" lvl="0" indent="0" algn="r">
              <a:lnSpc>
                <a:spcPct val="100000"/>
              </a:lnSpc>
              <a:spcBef>
                <a:spcPts val="0"/>
              </a:spcBef>
              <a:spcAft>
                <a:spcPts val="0"/>
              </a:spcAft>
              <a:buClr>
                <a:srgbClr val="000000"/>
              </a:buClr>
              <a:buSzPts val="1000"/>
              <a:buFont typeface="Economica"/>
              <a:buNone/>
              <a:defRPr sz="1000">
                <a:latin typeface="Economica"/>
                <a:ea typeface="Economica"/>
                <a:cs typeface="Economica"/>
                <a:sym typeface="Economica"/>
              </a:defRPr>
            </a:lvl1pPr>
            <a:lvl2pPr marL="0" lvl="1" indent="0" algn="r">
              <a:lnSpc>
                <a:spcPct val="100000"/>
              </a:lnSpc>
              <a:spcBef>
                <a:spcPts val="0"/>
              </a:spcBef>
              <a:spcAft>
                <a:spcPts val="0"/>
              </a:spcAft>
              <a:buClr>
                <a:srgbClr val="000000"/>
              </a:buClr>
              <a:buSzPts val="1000"/>
              <a:buFont typeface="Economica"/>
              <a:buNone/>
              <a:defRPr sz="1000">
                <a:latin typeface="Economica"/>
                <a:ea typeface="Economica"/>
                <a:cs typeface="Economica"/>
                <a:sym typeface="Economica"/>
              </a:defRPr>
            </a:lvl2pPr>
            <a:lvl3pPr marL="0" lvl="2" indent="0" algn="r">
              <a:lnSpc>
                <a:spcPct val="100000"/>
              </a:lnSpc>
              <a:spcBef>
                <a:spcPts val="0"/>
              </a:spcBef>
              <a:spcAft>
                <a:spcPts val="0"/>
              </a:spcAft>
              <a:buClr>
                <a:srgbClr val="000000"/>
              </a:buClr>
              <a:buSzPts val="1000"/>
              <a:buFont typeface="Economica"/>
              <a:buNone/>
              <a:defRPr sz="1000">
                <a:latin typeface="Economica"/>
                <a:ea typeface="Economica"/>
                <a:cs typeface="Economica"/>
                <a:sym typeface="Economica"/>
              </a:defRPr>
            </a:lvl3pPr>
            <a:lvl4pPr marL="0" lvl="3" indent="0" algn="r">
              <a:lnSpc>
                <a:spcPct val="100000"/>
              </a:lnSpc>
              <a:spcBef>
                <a:spcPts val="0"/>
              </a:spcBef>
              <a:spcAft>
                <a:spcPts val="0"/>
              </a:spcAft>
              <a:buClr>
                <a:srgbClr val="000000"/>
              </a:buClr>
              <a:buSzPts val="1000"/>
              <a:buFont typeface="Economica"/>
              <a:buNone/>
              <a:defRPr sz="1000">
                <a:latin typeface="Economica"/>
                <a:ea typeface="Economica"/>
                <a:cs typeface="Economica"/>
                <a:sym typeface="Economica"/>
              </a:defRPr>
            </a:lvl4pPr>
            <a:lvl5pPr marL="0" lvl="4" indent="0" algn="r">
              <a:lnSpc>
                <a:spcPct val="100000"/>
              </a:lnSpc>
              <a:spcBef>
                <a:spcPts val="0"/>
              </a:spcBef>
              <a:spcAft>
                <a:spcPts val="0"/>
              </a:spcAft>
              <a:buClr>
                <a:srgbClr val="000000"/>
              </a:buClr>
              <a:buSzPts val="1000"/>
              <a:buFont typeface="Economica"/>
              <a:buNone/>
              <a:defRPr sz="1000">
                <a:latin typeface="Economica"/>
                <a:ea typeface="Economica"/>
                <a:cs typeface="Economica"/>
                <a:sym typeface="Economica"/>
              </a:defRPr>
            </a:lvl5pPr>
            <a:lvl6pPr marL="0" lvl="5" indent="0" algn="r">
              <a:lnSpc>
                <a:spcPct val="100000"/>
              </a:lnSpc>
              <a:spcBef>
                <a:spcPts val="0"/>
              </a:spcBef>
              <a:spcAft>
                <a:spcPts val="0"/>
              </a:spcAft>
              <a:buClr>
                <a:srgbClr val="000000"/>
              </a:buClr>
              <a:buSzPts val="1000"/>
              <a:buFont typeface="Economica"/>
              <a:buNone/>
              <a:defRPr sz="1000">
                <a:latin typeface="Economica"/>
                <a:ea typeface="Economica"/>
                <a:cs typeface="Economica"/>
                <a:sym typeface="Economica"/>
              </a:defRPr>
            </a:lvl6pPr>
            <a:lvl7pPr marL="0" lvl="6" indent="0" algn="r">
              <a:lnSpc>
                <a:spcPct val="100000"/>
              </a:lnSpc>
              <a:spcBef>
                <a:spcPts val="0"/>
              </a:spcBef>
              <a:spcAft>
                <a:spcPts val="0"/>
              </a:spcAft>
              <a:buClr>
                <a:srgbClr val="000000"/>
              </a:buClr>
              <a:buSzPts val="1000"/>
              <a:buFont typeface="Economica"/>
              <a:buNone/>
              <a:defRPr sz="1000">
                <a:latin typeface="Economica"/>
                <a:ea typeface="Economica"/>
                <a:cs typeface="Economica"/>
                <a:sym typeface="Economica"/>
              </a:defRPr>
            </a:lvl7pPr>
            <a:lvl8pPr marL="0" lvl="7" indent="0" algn="r">
              <a:lnSpc>
                <a:spcPct val="100000"/>
              </a:lnSpc>
              <a:spcBef>
                <a:spcPts val="0"/>
              </a:spcBef>
              <a:spcAft>
                <a:spcPts val="0"/>
              </a:spcAft>
              <a:buClr>
                <a:srgbClr val="000000"/>
              </a:buClr>
              <a:buSzPts val="1000"/>
              <a:buFont typeface="Economica"/>
              <a:buNone/>
              <a:defRPr sz="1000">
                <a:latin typeface="Economica"/>
                <a:ea typeface="Economica"/>
                <a:cs typeface="Economica"/>
                <a:sym typeface="Economica"/>
              </a:defRPr>
            </a:lvl8pPr>
            <a:lvl9pPr marL="0" lvl="8" indent="0" algn="r">
              <a:lnSpc>
                <a:spcPct val="100000"/>
              </a:lnSpc>
              <a:spcBef>
                <a:spcPts val="0"/>
              </a:spcBef>
              <a:spcAft>
                <a:spcPts val="0"/>
              </a:spcAft>
              <a:buClr>
                <a:srgbClr val="000000"/>
              </a:buClr>
              <a:buSzPts val="1000"/>
              <a:buFont typeface="Economica"/>
              <a:buNone/>
              <a:defRPr sz="1000">
                <a:latin typeface="Economica"/>
                <a:ea typeface="Economica"/>
                <a:cs typeface="Economica"/>
                <a:sym typeface="Economic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50"/>
        <p:cNvGrpSpPr/>
        <p:nvPr/>
      </p:nvGrpSpPr>
      <p:grpSpPr>
        <a:xfrm>
          <a:off x="0" y="0"/>
          <a:ext cx="0" cy="0"/>
          <a:chOff x="0" y="0"/>
          <a:chExt cx="0" cy="0"/>
        </a:xfrm>
      </p:grpSpPr>
      <p:sp>
        <p:nvSpPr>
          <p:cNvPr id="51" name="Google Shape;51;p11"/>
          <p:cNvSpPr txBox="1">
            <a:spLocks noGrp="1"/>
          </p:cNvSpPr>
          <p:nvPr>
            <p:ph type="title"/>
          </p:nvPr>
        </p:nvSpPr>
        <p:spPr>
          <a:xfrm>
            <a:off x="311699" y="957125"/>
            <a:ext cx="8520602" cy="2128800"/>
          </a:xfrm>
          <a:prstGeom prst="rect">
            <a:avLst/>
          </a:prstGeom>
          <a:noFill/>
          <a:ln>
            <a:noFill/>
          </a:ln>
        </p:spPr>
        <p:txBody>
          <a:bodyPr spcFirstLastPara="1" wrap="square" lIns="91400" tIns="91400" rIns="91400" bIns="91400" anchor="ctr" anchorCtr="0"/>
          <a:lstStyle>
            <a:lvl1pPr lvl="0" algn="ctr">
              <a:lnSpc>
                <a:spcPct val="100000"/>
              </a:lnSpc>
              <a:spcBef>
                <a:spcPts val="0"/>
              </a:spcBef>
              <a:spcAft>
                <a:spcPts val="0"/>
              </a:spcAft>
              <a:buClr>
                <a:srgbClr val="CCA677"/>
              </a:buClr>
              <a:buSzPts val="16000"/>
              <a:buFont typeface="Economica"/>
              <a:buNone/>
              <a:defRPr sz="16000">
                <a:solidFill>
                  <a:srgbClr val="CCA677"/>
                </a:solidFill>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a:endParaRPr/>
          </a:p>
        </p:txBody>
      </p:sp>
      <p:sp>
        <p:nvSpPr>
          <p:cNvPr id="52" name="Google Shape;52;p11"/>
          <p:cNvSpPr txBox="1">
            <a:spLocks noGrp="1"/>
          </p:cNvSpPr>
          <p:nvPr>
            <p:ph type="body" idx="1"/>
          </p:nvPr>
        </p:nvSpPr>
        <p:spPr>
          <a:xfrm>
            <a:off x="311699" y="3162000"/>
            <a:ext cx="8520602" cy="1071601"/>
          </a:xfrm>
          <a:prstGeom prst="rect">
            <a:avLst/>
          </a:prstGeom>
          <a:noFill/>
          <a:ln>
            <a:noFill/>
          </a:ln>
        </p:spPr>
        <p:txBody>
          <a:bodyPr spcFirstLastPara="1" wrap="square" lIns="91400" tIns="91400" rIns="91400" bIns="91400" anchor="t" anchorCtr="0"/>
          <a:lstStyle>
            <a:lvl1pPr marL="457200" lvl="0" indent="-342900" algn="ctr">
              <a:lnSpc>
                <a:spcPct val="115000"/>
              </a:lnSpc>
              <a:spcBef>
                <a:spcPts val="0"/>
              </a:spcBef>
              <a:spcAft>
                <a:spcPts val="0"/>
              </a:spcAft>
              <a:buSzPts val="1800"/>
              <a:buChar char="●"/>
              <a:defRPr/>
            </a:lvl1pPr>
            <a:lvl2pPr marL="914400" lvl="1" indent="-342900" algn="ctr">
              <a:lnSpc>
                <a:spcPct val="115000"/>
              </a:lnSpc>
              <a:spcBef>
                <a:spcPts val="0"/>
              </a:spcBef>
              <a:spcAft>
                <a:spcPts val="0"/>
              </a:spcAft>
              <a:buSzPts val="1800"/>
              <a:buChar char="○"/>
              <a:defRPr/>
            </a:lvl2pPr>
            <a:lvl3pPr marL="1371600" lvl="2" indent="-342900" algn="ctr">
              <a:lnSpc>
                <a:spcPct val="115000"/>
              </a:lnSpc>
              <a:spcBef>
                <a:spcPts val="0"/>
              </a:spcBef>
              <a:spcAft>
                <a:spcPts val="0"/>
              </a:spcAft>
              <a:buSzPts val="1800"/>
              <a:buChar char="■"/>
              <a:defRPr/>
            </a:lvl3pPr>
            <a:lvl4pPr marL="1828800" lvl="3" indent="-342900" algn="ctr">
              <a:lnSpc>
                <a:spcPct val="115000"/>
              </a:lnSpc>
              <a:spcBef>
                <a:spcPts val="0"/>
              </a:spcBef>
              <a:spcAft>
                <a:spcPts val="0"/>
              </a:spcAft>
              <a:buSzPts val="1800"/>
              <a:buChar char="●"/>
              <a:defRPr/>
            </a:lvl4pPr>
            <a:lvl5pPr marL="2286000" lvl="4" indent="-342900" algn="ctr">
              <a:lnSpc>
                <a:spcPct val="115000"/>
              </a:lnSpc>
              <a:spcBef>
                <a:spcPts val="0"/>
              </a:spcBef>
              <a:spcAft>
                <a:spcPts val="0"/>
              </a:spcAft>
              <a:buSzPts val="1800"/>
              <a:buChar char="○"/>
              <a:defRPr/>
            </a:lvl5pPr>
            <a:lvl6pPr marL="2743200" lvl="5" indent="-342900" algn="l">
              <a:lnSpc>
                <a:spcPct val="115000"/>
              </a:lnSpc>
              <a:spcBef>
                <a:spcPts val="0"/>
              </a:spcBef>
              <a:spcAft>
                <a:spcPts val="0"/>
              </a:spcAft>
              <a:buSzPts val="1800"/>
              <a:buChar char="■"/>
              <a:defRPr/>
            </a:lvl6pPr>
            <a:lvl7pPr marL="3200400" lvl="6" indent="-342900" algn="l">
              <a:lnSpc>
                <a:spcPct val="115000"/>
              </a:lnSpc>
              <a:spcBef>
                <a:spcPts val="0"/>
              </a:spcBef>
              <a:spcAft>
                <a:spcPts val="0"/>
              </a:spcAft>
              <a:buSzPts val="1800"/>
              <a:buChar char="●"/>
              <a:defRPr/>
            </a:lvl7pPr>
            <a:lvl8pPr marL="3657600" lvl="7" indent="-342900" algn="l">
              <a:lnSpc>
                <a:spcPct val="115000"/>
              </a:lnSpc>
              <a:spcBef>
                <a:spcPts val="0"/>
              </a:spcBef>
              <a:spcAft>
                <a:spcPts val="0"/>
              </a:spcAft>
              <a:buSzPts val="1800"/>
              <a:buChar char="○"/>
              <a:defRPr/>
            </a:lvl8pPr>
            <a:lvl9pPr marL="4114800" lvl="8" indent="-342900" algn="l">
              <a:lnSpc>
                <a:spcPct val="115000"/>
              </a:lnSpc>
              <a:spcBef>
                <a:spcPts val="0"/>
              </a:spcBef>
              <a:spcAft>
                <a:spcPts val="0"/>
              </a:spcAft>
              <a:buSzPts val="1800"/>
              <a:buChar char="■"/>
              <a:defRPr/>
            </a:lvl9pPr>
          </a:lstStyle>
          <a:p>
            <a:endParaRPr/>
          </a:p>
        </p:txBody>
      </p:sp>
      <p:sp>
        <p:nvSpPr>
          <p:cNvPr id="53" name="Google Shape;53;p11"/>
          <p:cNvSpPr txBox="1">
            <a:spLocks noGrp="1"/>
          </p:cNvSpPr>
          <p:nvPr>
            <p:ph type="sldNum" idx="12"/>
          </p:nvPr>
        </p:nvSpPr>
        <p:spPr>
          <a:xfrm>
            <a:off x="8684345" y="4692391"/>
            <a:ext cx="336813" cy="335251"/>
          </a:xfrm>
          <a:prstGeom prst="rect">
            <a:avLst/>
          </a:prstGeom>
          <a:noFill/>
          <a:ln>
            <a:noFill/>
          </a:ln>
        </p:spPr>
        <p:txBody>
          <a:bodyPr spcFirstLastPara="1" wrap="square" lIns="91400" tIns="91400" rIns="91400" bIns="91400" anchor="ctr" anchorCtr="0">
            <a:noAutofit/>
          </a:bodyPr>
          <a:lstStyle>
            <a:lvl1pPr marL="0" lvl="0" indent="0" algn="r">
              <a:lnSpc>
                <a:spcPct val="100000"/>
              </a:lnSpc>
              <a:spcBef>
                <a:spcPts val="0"/>
              </a:spcBef>
              <a:spcAft>
                <a:spcPts val="0"/>
              </a:spcAft>
              <a:buClr>
                <a:srgbClr val="000000"/>
              </a:buClr>
              <a:buSzPts val="1000"/>
              <a:buFont typeface="Economica"/>
              <a:buNone/>
              <a:defRPr sz="1000">
                <a:latin typeface="Economica"/>
                <a:ea typeface="Economica"/>
                <a:cs typeface="Economica"/>
                <a:sym typeface="Economica"/>
              </a:defRPr>
            </a:lvl1pPr>
            <a:lvl2pPr marL="0" lvl="1" indent="0" algn="r">
              <a:lnSpc>
                <a:spcPct val="100000"/>
              </a:lnSpc>
              <a:spcBef>
                <a:spcPts val="0"/>
              </a:spcBef>
              <a:spcAft>
                <a:spcPts val="0"/>
              </a:spcAft>
              <a:buClr>
                <a:srgbClr val="000000"/>
              </a:buClr>
              <a:buSzPts val="1000"/>
              <a:buFont typeface="Economica"/>
              <a:buNone/>
              <a:defRPr sz="1000">
                <a:latin typeface="Economica"/>
                <a:ea typeface="Economica"/>
                <a:cs typeface="Economica"/>
                <a:sym typeface="Economica"/>
              </a:defRPr>
            </a:lvl2pPr>
            <a:lvl3pPr marL="0" lvl="2" indent="0" algn="r">
              <a:lnSpc>
                <a:spcPct val="100000"/>
              </a:lnSpc>
              <a:spcBef>
                <a:spcPts val="0"/>
              </a:spcBef>
              <a:spcAft>
                <a:spcPts val="0"/>
              </a:spcAft>
              <a:buClr>
                <a:srgbClr val="000000"/>
              </a:buClr>
              <a:buSzPts val="1000"/>
              <a:buFont typeface="Economica"/>
              <a:buNone/>
              <a:defRPr sz="1000">
                <a:latin typeface="Economica"/>
                <a:ea typeface="Economica"/>
                <a:cs typeface="Economica"/>
                <a:sym typeface="Economica"/>
              </a:defRPr>
            </a:lvl3pPr>
            <a:lvl4pPr marL="0" lvl="3" indent="0" algn="r">
              <a:lnSpc>
                <a:spcPct val="100000"/>
              </a:lnSpc>
              <a:spcBef>
                <a:spcPts val="0"/>
              </a:spcBef>
              <a:spcAft>
                <a:spcPts val="0"/>
              </a:spcAft>
              <a:buClr>
                <a:srgbClr val="000000"/>
              </a:buClr>
              <a:buSzPts val="1000"/>
              <a:buFont typeface="Economica"/>
              <a:buNone/>
              <a:defRPr sz="1000">
                <a:latin typeface="Economica"/>
                <a:ea typeface="Economica"/>
                <a:cs typeface="Economica"/>
                <a:sym typeface="Economica"/>
              </a:defRPr>
            </a:lvl4pPr>
            <a:lvl5pPr marL="0" lvl="4" indent="0" algn="r">
              <a:lnSpc>
                <a:spcPct val="100000"/>
              </a:lnSpc>
              <a:spcBef>
                <a:spcPts val="0"/>
              </a:spcBef>
              <a:spcAft>
                <a:spcPts val="0"/>
              </a:spcAft>
              <a:buClr>
                <a:srgbClr val="000000"/>
              </a:buClr>
              <a:buSzPts val="1000"/>
              <a:buFont typeface="Economica"/>
              <a:buNone/>
              <a:defRPr sz="1000">
                <a:latin typeface="Economica"/>
                <a:ea typeface="Economica"/>
                <a:cs typeface="Economica"/>
                <a:sym typeface="Economica"/>
              </a:defRPr>
            </a:lvl5pPr>
            <a:lvl6pPr marL="0" lvl="5" indent="0" algn="r">
              <a:lnSpc>
                <a:spcPct val="100000"/>
              </a:lnSpc>
              <a:spcBef>
                <a:spcPts val="0"/>
              </a:spcBef>
              <a:spcAft>
                <a:spcPts val="0"/>
              </a:spcAft>
              <a:buClr>
                <a:srgbClr val="000000"/>
              </a:buClr>
              <a:buSzPts val="1000"/>
              <a:buFont typeface="Economica"/>
              <a:buNone/>
              <a:defRPr sz="1000">
                <a:latin typeface="Economica"/>
                <a:ea typeface="Economica"/>
                <a:cs typeface="Economica"/>
                <a:sym typeface="Economica"/>
              </a:defRPr>
            </a:lvl6pPr>
            <a:lvl7pPr marL="0" lvl="6" indent="0" algn="r">
              <a:lnSpc>
                <a:spcPct val="100000"/>
              </a:lnSpc>
              <a:spcBef>
                <a:spcPts val="0"/>
              </a:spcBef>
              <a:spcAft>
                <a:spcPts val="0"/>
              </a:spcAft>
              <a:buClr>
                <a:srgbClr val="000000"/>
              </a:buClr>
              <a:buSzPts val="1000"/>
              <a:buFont typeface="Economica"/>
              <a:buNone/>
              <a:defRPr sz="1000">
                <a:latin typeface="Economica"/>
                <a:ea typeface="Economica"/>
                <a:cs typeface="Economica"/>
                <a:sym typeface="Economica"/>
              </a:defRPr>
            </a:lvl7pPr>
            <a:lvl8pPr marL="0" lvl="7" indent="0" algn="r">
              <a:lnSpc>
                <a:spcPct val="100000"/>
              </a:lnSpc>
              <a:spcBef>
                <a:spcPts val="0"/>
              </a:spcBef>
              <a:spcAft>
                <a:spcPts val="0"/>
              </a:spcAft>
              <a:buClr>
                <a:srgbClr val="000000"/>
              </a:buClr>
              <a:buSzPts val="1000"/>
              <a:buFont typeface="Economica"/>
              <a:buNone/>
              <a:defRPr sz="1000">
                <a:latin typeface="Economica"/>
                <a:ea typeface="Economica"/>
                <a:cs typeface="Economica"/>
                <a:sym typeface="Economica"/>
              </a:defRPr>
            </a:lvl8pPr>
            <a:lvl9pPr marL="0" lvl="8" indent="0" algn="r">
              <a:lnSpc>
                <a:spcPct val="100000"/>
              </a:lnSpc>
              <a:spcBef>
                <a:spcPts val="0"/>
              </a:spcBef>
              <a:spcAft>
                <a:spcPts val="0"/>
              </a:spcAft>
              <a:buClr>
                <a:srgbClr val="000000"/>
              </a:buClr>
              <a:buSzPts val="1000"/>
              <a:buFont typeface="Economica"/>
              <a:buNone/>
              <a:defRPr sz="1000">
                <a:latin typeface="Economica"/>
                <a:ea typeface="Economica"/>
                <a:cs typeface="Economica"/>
                <a:sym typeface="Economic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Blank">
  <p:cSld name="Blank">
    <p:spTree>
      <p:nvGrpSpPr>
        <p:cNvPr id="1" name="Shape 54"/>
        <p:cNvGrpSpPr/>
        <p:nvPr/>
      </p:nvGrpSpPr>
      <p:grpSpPr>
        <a:xfrm>
          <a:off x="0" y="0"/>
          <a:ext cx="0" cy="0"/>
          <a:chOff x="0" y="0"/>
          <a:chExt cx="0" cy="0"/>
        </a:xfrm>
      </p:grpSpPr>
      <p:grpSp>
        <p:nvGrpSpPr>
          <p:cNvPr id="55" name="Google Shape;55;p12"/>
          <p:cNvGrpSpPr/>
          <p:nvPr/>
        </p:nvGrpSpPr>
        <p:grpSpPr>
          <a:xfrm>
            <a:off x="462300" y="805074"/>
            <a:ext cx="8219401" cy="360653"/>
            <a:chOff x="0" y="-1"/>
            <a:chExt cx="8219400" cy="360651"/>
          </a:xfrm>
        </p:grpSpPr>
        <p:sp>
          <p:nvSpPr>
            <p:cNvPr id="56" name="Google Shape;56;p12"/>
            <p:cNvSpPr/>
            <p:nvPr/>
          </p:nvSpPr>
          <p:spPr>
            <a:xfrm>
              <a:off x="0" y="73824"/>
              <a:ext cx="8219400" cy="213001"/>
            </a:xfrm>
            <a:prstGeom prst="rect">
              <a:avLst/>
            </a:prstGeom>
            <a:solidFill>
              <a:srgbClr val="FF5624">
                <a:alpha val="34901"/>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200"/>
                <a:buFont typeface="Economica"/>
                <a:buNone/>
              </a:pPr>
              <a:endParaRPr sz="1200" b="1" i="0" u="none" strike="noStrike" cap="none">
                <a:solidFill>
                  <a:srgbClr val="000000"/>
                </a:solidFill>
                <a:latin typeface="Economica"/>
                <a:ea typeface="Economica"/>
                <a:cs typeface="Economica"/>
                <a:sym typeface="Economica"/>
              </a:endParaRPr>
            </a:p>
          </p:txBody>
        </p:sp>
        <p:sp>
          <p:nvSpPr>
            <p:cNvPr id="57" name="Google Shape;57;p12"/>
            <p:cNvSpPr txBox="1"/>
            <p:nvPr/>
          </p:nvSpPr>
          <p:spPr>
            <a:xfrm>
              <a:off x="0" y="-1"/>
              <a:ext cx="8219400" cy="360651"/>
            </a:xfrm>
            <a:prstGeom prst="rect">
              <a:avLst/>
            </a:prstGeom>
            <a:noFill/>
            <a:ln>
              <a:noFill/>
            </a:ln>
          </p:spPr>
          <p:txBody>
            <a:bodyPr spcFirstLastPara="1" wrap="square" lIns="91400" tIns="91400" rIns="91400" bIns="91400" anchor="ctr" anchorCtr="0">
              <a:noAutofit/>
            </a:bodyPr>
            <a:lstStyle/>
            <a:p>
              <a:pPr marL="0" marR="0" lvl="0" indent="0" algn="l" rtl="0">
                <a:lnSpc>
                  <a:spcPct val="100000"/>
                </a:lnSpc>
                <a:spcBef>
                  <a:spcPts val="0"/>
                </a:spcBef>
                <a:spcAft>
                  <a:spcPts val="0"/>
                </a:spcAft>
                <a:buClr>
                  <a:srgbClr val="000000"/>
                </a:buClr>
                <a:buSzPts val="1200"/>
                <a:buFont typeface="Economica"/>
                <a:buNone/>
              </a:pPr>
              <a:r>
                <a:rPr lang="en-US" sz="1200" b="1" i="0" u="none" strike="noStrike" cap="none">
                  <a:solidFill>
                    <a:srgbClr val="000000"/>
                  </a:solidFill>
                  <a:latin typeface="Economica"/>
                  <a:ea typeface="Economica"/>
                  <a:cs typeface="Economica"/>
                  <a:sym typeface="Economica"/>
                </a:rPr>
                <a:t>Students: HeroFirstName HeroLastName, …</a:t>
              </a:r>
              <a:endParaRPr/>
            </a:p>
          </p:txBody>
        </p:sp>
      </p:grpSp>
      <p:grpSp>
        <p:nvGrpSpPr>
          <p:cNvPr id="58" name="Google Shape;58;p12"/>
          <p:cNvGrpSpPr/>
          <p:nvPr/>
        </p:nvGrpSpPr>
        <p:grpSpPr>
          <a:xfrm>
            <a:off x="468895" y="1157954"/>
            <a:ext cx="3891210" cy="974722"/>
            <a:chOff x="-1" y="0"/>
            <a:chExt cx="3891209" cy="974721"/>
          </a:xfrm>
        </p:grpSpPr>
        <p:sp>
          <p:nvSpPr>
            <p:cNvPr id="59" name="Google Shape;59;p12"/>
            <p:cNvSpPr/>
            <p:nvPr/>
          </p:nvSpPr>
          <p:spPr>
            <a:xfrm>
              <a:off x="-1" y="0"/>
              <a:ext cx="3891209" cy="776572"/>
            </a:xfrm>
            <a:prstGeom prst="rect">
              <a:avLst/>
            </a:prstGeom>
            <a:solidFill>
              <a:srgbClr val="F3F3F3"/>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000"/>
                <a:buFont typeface="Helvetica Neue"/>
                <a:buNone/>
              </a:pPr>
              <a:endParaRPr sz="1000" b="0" i="0" u="none" strike="noStrike" cap="none">
                <a:solidFill>
                  <a:srgbClr val="000000"/>
                </a:solidFill>
                <a:latin typeface="Helvetica Neue"/>
                <a:ea typeface="Helvetica Neue"/>
                <a:cs typeface="Helvetica Neue"/>
                <a:sym typeface="Helvetica Neue"/>
              </a:endParaRPr>
            </a:p>
          </p:txBody>
        </p:sp>
        <p:sp>
          <p:nvSpPr>
            <p:cNvPr id="60" name="Google Shape;60;p12"/>
            <p:cNvSpPr txBox="1"/>
            <p:nvPr/>
          </p:nvSpPr>
          <p:spPr>
            <a:xfrm>
              <a:off x="-1" y="0"/>
              <a:ext cx="3891209" cy="974721"/>
            </a:xfrm>
            <a:prstGeom prst="rect">
              <a:avLst/>
            </a:prstGeom>
            <a:solidFill>
              <a:srgbClr val="EBECEF"/>
            </a:solidFill>
            <a:ln>
              <a:noFill/>
            </a:ln>
          </p:spPr>
          <p:txBody>
            <a:bodyPr spcFirstLastPara="1" wrap="square" lIns="91400" tIns="91400" rIns="91400" bIns="91400" anchor="t" anchorCtr="0">
              <a:noAutofit/>
            </a:bodyPr>
            <a:lstStyle/>
            <a:p>
              <a:pPr marL="0" marR="0" lvl="0" indent="0" algn="l" rtl="0">
                <a:lnSpc>
                  <a:spcPct val="100000"/>
                </a:lnSpc>
                <a:spcBef>
                  <a:spcPts val="0"/>
                </a:spcBef>
                <a:spcAft>
                  <a:spcPts val="0"/>
                </a:spcAft>
                <a:buClr>
                  <a:srgbClr val="000000"/>
                </a:buClr>
                <a:buSzPts val="1000"/>
                <a:buFont typeface="Helvetica Neue"/>
                <a:buNone/>
              </a:pPr>
              <a:r>
                <a:rPr lang="en-US" sz="1000" b="0" i="1" u="none" strike="noStrike" cap="none">
                  <a:solidFill>
                    <a:srgbClr val="000000"/>
                  </a:solidFill>
                  <a:latin typeface="Helvetica Neue"/>
                  <a:ea typeface="Helvetica Neue"/>
                  <a:cs typeface="Helvetica Neue"/>
                  <a:sym typeface="Helvetica Neue"/>
                </a:rPr>
                <a:t>Write an abstract here, e.g.:</a:t>
              </a:r>
              <a:r>
                <a:rPr lang="en-US" sz="1000" b="0" i="0" u="none" strike="noStrike" cap="none">
                  <a:solidFill>
                    <a:srgbClr val="000000"/>
                  </a:solidFill>
                  <a:latin typeface="Helvetica Neue"/>
                  <a:ea typeface="Helvetica Neue"/>
                  <a:cs typeface="Helvetica Neue"/>
                  <a:sym typeface="Helvetica Neue"/>
                </a:rPr>
                <a:t> We achieved the objective of slaying Duckiebane. It was a green lizard-like flying beast with fire breath and sharp fangs disturbing Duckietown. We approached the fight by setting an ambush. The people in the nearby village can now rest safely. </a:t>
              </a:r>
              <a:endParaRPr/>
            </a:p>
          </p:txBody>
        </p:sp>
      </p:grpSp>
      <p:grpSp>
        <p:nvGrpSpPr>
          <p:cNvPr id="61" name="Google Shape;61;p12"/>
          <p:cNvGrpSpPr/>
          <p:nvPr/>
        </p:nvGrpSpPr>
        <p:grpSpPr>
          <a:xfrm>
            <a:off x="4554249" y="1151075"/>
            <a:ext cx="4167639" cy="3874301"/>
            <a:chOff x="0" y="0"/>
            <a:chExt cx="4167638" cy="3874300"/>
          </a:xfrm>
        </p:grpSpPr>
        <p:sp>
          <p:nvSpPr>
            <p:cNvPr id="62" name="Google Shape;62;p12"/>
            <p:cNvSpPr/>
            <p:nvPr/>
          </p:nvSpPr>
          <p:spPr>
            <a:xfrm>
              <a:off x="0" y="0"/>
              <a:ext cx="4167638" cy="3701437"/>
            </a:xfrm>
            <a:prstGeom prst="rect">
              <a:avLst/>
            </a:prstGeom>
            <a:solidFill>
              <a:srgbClr val="F3F3F3"/>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000"/>
                <a:buFont typeface="Helvetica Neue"/>
                <a:buNone/>
              </a:pPr>
              <a:endParaRPr sz="1000" b="0" i="0" u="none" strike="noStrike" cap="none">
                <a:solidFill>
                  <a:srgbClr val="000000"/>
                </a:solidFill>
                <a:latin typeface="Helvetica Neue"/>
                <a:ea typeface="Helvetica Neue"/>
                <a:cs typeface="Helvetica Neue"/>
                <a:sym typeface="Helvetica Neue"/>
              </a:endParaRPr>
            </a:p>
          </p:txBody>
        </p:sp>
        <p:sp>
          <p:nvSpPr>
            <p:cNvPr id="63" name="Google Shape;63;p12"/>
            <p:cNvSpPr txBox="1"/>
            <p:nvPr/>
          </p:nvSpPr>
          <p:spPr>
            <a:xfrm>
              <a:off x="0" y="0"/>
              <a:ext cx="4167638" cy="3874300"/>
            </a:xfrm>
            <a:prstGeom prst="rect">
              <a:avLst/>
            </a:prstGeom>
            <a:solidFill>
              <a:srgbClr val="EBECEF"/>
            </a:solidFill>
            <a:ln>
              <a:noFill/>
            </a:ln>
          </p:spPr>
          <p:txBody>
            <a:bodyPr spcFirstLastPara="1" wrap="square" lIns="91400" tIns="91400" rIns="91400" bIns="91400" anchor="t" anchorCtr="0">
              <a:noAutofit/>
            </a:bodyPr>
            <a:lstStyle/>
            <a:p>
              <a:pPr marL="0" marR="0" lvl="0" indent="0" algn="l" rtl="0">
                <a:lnSpc>
                  <a:spcPct val="100000"/>
                </a:lnSpc>
                <a:spcBef>
                  <a:spcPts val="0"/>
                </a:spcBef>
                <a:spcAft>
                  <a:spcPts val="0"/>
                </a:spcAft>
                <a:buClr>
                  <a:srgbClr val="000000"/>
                </a:buClr>
                <a:buSzPts val="1000"/>
                <a:buFont typeface="Helvetica Neue"/>
                <a:buNone/>
              </a:pPr>
              <a:r>
                <a:rPr lang="en-US" sz="1000" b="0" i="1" u="none" strike="noStrike" cap="none">
                  <a:solidFill>
                    <a:srgbClr val="000000"/>
                  </a:solidFill>
                  <a:latin typeface="Helvetica Neue"/>
                  <a:ea typeface="Helvetica Neue"/>
                  <a:cs typeface="Helvetica Neue"/>
                  <a:sym typeface="Helvetica Neue"/>
                </a:rPr>
                <a:t>Mission</a:t>
              </a:r>
              <a:r>
                <a:rPr lang="en-US" sz="1000" b="0" i="0" u="none" strike="noStrike" cap="none">
                  <a:solidFill>
                    <a:srgbClr val="000000"/>
                  </a:solidFill>
                  <a:latin typeface="Helvetica Neue"/>
                  <a:ea typeface="Helvetica Neue"/>
                  <a:cs typeface="Helvetica Neue"/>
                  <a:sym typeface="Helvetica Neue"/>
                </a:rPr>
                <a:t>: Dragons have long been a problem (Fig. A). This groups’ mission was to kill Duckiebane, the ancient dragon terrifying Duckietown. We needed to do this without losing party members in the fight. </a:t>
              </a:r>
              <a:br>
                <a:rPr lang="en-US" sz="1000" b="0" i="0" u="none" strike="noStrike" cap="none">
                  <a:solidFill>
                    <a:srgbClr val="000000"/>
                  </a:solidFill>
                  <a:latin typeface="Helvetica Neue"/>
                  <a:ea typeface="Helvetica Neue"/>
                  <a:cs typeface="Helvetica Neue"/>
                  <a:sym typeface="Helvetica Neue"/>
                </a:rPr>
              </a:br>
              <a:endParaRPr/>
            </a:p>
            <a:p>
              <a:pPr marL="0" marR="0" lvl="0" indent="0" algn="l" rtl="0">
                <a:lnSpc>
                  <a:spcPct val="100000"/>
                </a:lnSpc>
                <a:spcBef>
                  <a:spcPts val="0"/>
                </a:spcBef>
                <a:spcAft>
                  <a:spcPts val="0"/>
                </a:spcAft>
                <a:buClr>
                  <a:srgbClr val="000000"/>
                </a:buClr>
                <a:buSzPts val="1000"/>
                <a:buFont typeface="Helvetica Neue"/>
                <a:buNone/>
              </a:pPr>
              <a:r>
                <a:rPr lang="en-US" sz="1000" b="0" i="1" u="none" strike="noStrike" cap="none">
                  <a:solidFill>
                    <a:srgbClr val="000000"/>
                  </a:solidFill>
                  <a:latin typeface="Helvetica Neue"/>
                  <a:ea typeface="Helvetica Neue"/>
                  <a:cs typeface="Helvetica Neue"/>
                  <a:sym typeface="Helvetica Neue"/>
                </a:rPr>
                <a:t>Initial condition / existing solution</a:t>
              </a:r>
              <a:r>
                <a:rPr lang="en-US" sz="1000" b="0" i="0" u="none" strike="noStrike" cap="none">
                  <a:solidFill>
                    <a:srgbClr val="000000"/>
                  </a:solidFill>
                  <a:latin typeface="Helvetica Neue"/>
                  <a:ea typeface="Helvetica Neue"/>
                  <a:cs typeface="Helvetica Neue"/>
                  <a:sym typeface="Helvetica Neue"/>
                </a:rPr>
                <a:t>: Many brave ones have tried before. The existing strategy was based on a frontal assault of the Duckiebane's lair, hoping to catch him asleep. It turns out Dragons don’t sleep as often as people think.  </a:t>
              </a:r>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000000"/>
                </a:buClr>
                <a:buSzPts val="1000"/>
                <a:buFont typeface="Helvetica Neue"/>
                <a:buNone/>
              </a:pPr>
              <a:r>
                <a:rPr lang="en-US" sz="1000" b="0" i="1" u="none" strike="noStrike" cap="none">
                  <a:solidFill>
                    <a:srgbClr val="000000"/>
                  </a:solidFill>
                  <a:latin typeface="Helvetica Neue"/>
                  <a:ea typeface="Helvetica Neue"/>
                  <a:cs typeface="Helvetica Neue"/>
                  <a:sym typeface="Helvetica Neue"/>
                </a:rPr>
                <a:t>Approach and Results</a:t>
              </a:r>
              <a:r>
                <a:rPr lang="en-US" sz="1000" b="0" i="0" u="none" strike="noStrike" cap="none">
                  <a:solidFill>
                    <a:srgbClr val="000000"/>
                  </a:solidFill>
                  <a:latin typeface="Helvetica Neue"/>
                  <a:ea typeface="Helvetica Neue"/>
                  <a:cs typeface="Helvetica Neue"/>
                  <a:sym typeface="Helvetica Neue"/>
                </a:rPr>
                <a:t>: Leveraging the knowledge of the Dragon’s lair position, we planned on improving the existing strategy through the principles of an arcane philosophy known as “feedback control”. The battle plan is sketched in Fig. B. </a:t>
              </a:r>
              <a:endParaRPr/>
            </a:p>
            <a:p>
              <a:pPr marL="0" marR="0" lvl="0" indent="0" algn="l" rtl="0">
                <a:lnSpc>
                  <a:spcPct val="100000"/>
                </a:lnSpc>
                <a:spcBef>
                  <a:spcPts val="0"/>
                </a:spcBef>
                <a:spcAft>
                  <a:spcPts val="0"/>
                </a:spcAft>
                <a:buClr>
                  <a:srgbClr val="000000"/>
                </a:buClr>
                <a:buSzPts val="1000"/>
                <a:buFont typeface="Helvetica Neue"/>
                <a:buNone/>
              </a:pPr>
              <a:r>
                <a:rPr lang="en-US" sz="1000" b="0" i="0" u="none" strike="noStrike" cap="none">
                  <a:solidFill>
                    <a:srgbClr val="000000"/>
                  </a:solidFill>
                  <a:latin typeface="Helvetica Neue"/>
                  <a:ea typeface="Helvetica Neue"/>
                  <a:cs typeface="Helvetica Neue"/>
                  <a:sym typeface="Helvetica Neue"/>
                </a:rPr>
                <a:t/>
              </a:r>
              <a:br>
                <a:rPr lang="en-US" sz="1000" b="0" i="0" u="none" strike="noStrike" cap="none">
                  <a:solidFill>
                    <a:srgbClr val="000000"/>
                  </a:solidFill>
                  <a:latin typeface="Helvetica Neue"/>
                  <a:ea typeface="Helvetica Neue"/>
                  <a:cs typeface="Helvetica Neue"/>
                  <a:sym typeface="Helvetica Neue"/>
                </a:rPr>
              </a:br>
              <a:r>
                <a:rPr lang="en-US" sz="1000" b="0" i="0" u="none" strike="noStrike" cap="none">
                  <a:solidFill>
                    <a:srgbClr val="000000"/>
                  </a:solidFill>
                  <a:latin typeface="Helvetica Neue"/>
                  <a:ea typeface="Helvetica Neue"/>
                  <a:cs typeface="Helvetica Neue"/>
                  <a:sym typeface="Helvetica Neue"/>
                </a:rPr>
                <a:t>We first hid our warriors in the forest around the lair, while our scouts were tasked to infiltrate it and observe the Duckiebane's behaviour. As soon as the lizard was confirmed to be asleep, a signal was sent to watchmen in the forest who alerted the warrior. Duckiebane was caught by surprise but nonetheless managed to flee the fight (Fig. C). </a:t>
              </a:r>
              <a:br>
                <a:rPr lang="en-US" sz="1000" b="0" i="0" u="none" strike="noStrike" cap="none">
                  <a:solidFill>
                    <a:srgbClr val="000000"/>
                  </a:solidFill>
                  <a:latin typeface="Helvetica Neue"/>
                  <a:ea typeface="Helvetica Neue"/>
                  <a:cs typeface="Helvetica Neue"/>
                  <a:sym typeface="Helvetica Neue"/>
                </a:rPr>
              </a:br>
              <a:r>
                <a:rPr lang="en-US" sz="1000" b="0" i="0" u="none" strike="noStrike" cap="none">
                  <a:solidFill>
                    <a:srgbClr val="000000"/>
                  </a:solidFill>
                  <a:latin typeface="Helvetica Neue"/>
                  <a:ea typeface="Helvetica Neue"/>
                  <a:cs typeface="Helvetica Neue"/>
                  <a:sym typeface="Helvetica Neue"/>
                </a:rPr>
                <a:t/>
              </a:r>
              <a:br>
                <a:rPr lang="en-US" sz="1000" b="0" i="0" u="none" strike="noStrike" cap="none">
                  <a:solidFill>
                    <a:srgbClr val="000000"/>
                  </a:solidFill>
                  <a:latin typeface="Helvetica Neue"/>
                  <a:ea typeface="Helvetica Neue"/>
                  <a:cs typeface="Helvetica Neue"/>
                  <a:sym typeface="Helvetica Neue"/>
                </a:rPr>
              </a:br>
              <a:r>
                <a:rPr lang="en-US" sz="1000" b="0" i="1" u="none" strike="noStrike" cap="none">
                  <a:solidFill>
                    <a:srgbClr val="000000"/>
                  </a:solidFill>
                  <a:latin typeface="Helvetica Neue"/>
                  <a:ea typeface="Helvetica Neue"/>
                  <a:cs typeface="Helvetica Neue"/>
                  <a:sym typeface="Helvetica Neue"/>
                </a:rPr>
                <a:t>Conclusions</a:t>
              </a:r>
              <a:r>
                <a:rPr lang="en-US" sz="1000" b="0" i="0" u="none" strike="noStrike" cap="none">
                  <a:solidFill>
                    <a:srgbClr val="000000"/>
                  </a:solidFill>
                  <a:latin typeface="Helvetica Neue"/>
                  <a:ea typeface="Helvetica Neue"/>
                  <a:cs typeface="Helvetica Neue"/>
                  <a:sym typeface="Helvetica Neue"/>
                </a:rPr>
                <a:t>: Although the citizens of Duckietown are now safe, we learned that a longer time should be waited after Dragons look to be asleep before attacking.  </a:t>
              </a:r>
              <a:endParaRPr/>
            </a:p>
          </p:txBody>
        </p:sp>
      </p:grpSp>
      <p:sp>
        <p:nvSpPr>
          <p:cNvPr id="64" name="Google Shape;64;p12"/>
          <p:cNvSpPr txBox="1"/>
          <p:nvPr/>
        </p:nvSpPr>
        <p:spPr>
          <a:xfrm>
            <a:off x="462300" y="355075"/>
            <a:ext cx="8219400" cy="470401"/>
          </a:xfrm>
          <a:prstGeom prst="rect">
            <a:avLst/>
          </a:prstGeom>
          <a:solidFill>
            <a:srgbClr val="F6CA46"/>
          </a:solidFill>
          <a:ln>
            <a:noFill/>
          </a:ln>
        </p:spPr>
        <p:txBody>
          <a:bodyPr spcFirstLastPara="1" wrap="square" lIns="91400" tIns="91400" rIns="91400" bIns="91400" anchor="ctr" anchorCtr="0">
            <a:noAutofit/>
          </a:bodyPr>
          <a:lstStyle/>
          <a:p>
            <a:pPr marL="0" marR="0" lvl="0" indent="0" algn="l" rtl="0">
              <a:lnSpc>
                <a:spcPct val="100000"/>
              </a:lnSpc>
              <a:spcBef>
                <a:spcPts val="0"/>
              </a:spcBef>
              <a:spcAft>
                <a:spcPts val="0"/>
              </a:spcAft>
              <a:buClr>
                <a:srgbClr val="000000"/>
              </a:buClr>
              <a:buSzPts val="1860"/>
              <a:buFont typeface="Economica"/>
              <a:buNone/>
            </a:pPr>
            <a:r>
              <a:rPr lang="en-US" sz="1860" b="1" i="0" u="none" strike="noStrike" cap="none">
                <a:solidFill>
                  <a:srgbClr val="000000"/>
                </a:solidFill>
                <a:latin typeface="Economica"/>
                <a:ea typeface="Economica"/>
                <a:cs typeface="Economica"/>
                <a:sym typeface="Economica"/>
              </a:rPr>
              <a:t>The Slayers: </a:t>
            </a:r>
            <a:r>
              <a:rPr lang="en-US" sz="1860" b="0" i="0" u="none" strike="noStrike" cap="none">
                <a:solidFill>
                  <a:srgbClr val="000000"/>
                </a:solidFill>
                <a:latin typeface="Economica"/>
                <a:ea typeface="Economica"/>
                <a:cs typeface="Economica"/>
                <a:sym typeface="Economica"/>
              </a:rPr>
              <a:t>A poster template for slaying Dragons in Duckietown</a:t>
            </a:r>
            <a:endParaRPr/>
          </a:p>
        </p:txBody>
      </p:sp>
      <p:pic>
        <p:nvPicPr>
          <p:cNvPr id="65" name="Google Shape;65;p12" descr="Duckietown_logo.PNG"/>
          <p:cNvPicPr preferRelativeResize="0"/>
          <p:nvPr/>
        </p:nvPicPr>
        <p:blipFill rotWithShape="1">
          <a:blip r:embed="rId2">
            <a:alphaModFix/>
          </a:blip>
          <a:srcRect/>
          <a:stretch/>
        </p:blipFill>
        <p:spPr>
          <a:xfrm>
            <a:off x="7990092" y="335029"/>
            <a:ext cx="776071" cy="760531"/>
          </a:xfrm>
          <a:prstGeom prst="rect">
            <a:avLst/>
          </a:prstGeom>
          <a:noFill/>
          <a:ln>
            <a:noFill/>
          </a:ln>
        </p:spPr>
      </p:pic>
      <p:pic>
        <p:nvPicPr>
          <p:cNvPr id="66" name="Google Shape;66;p12" descr="Image"/>
          <p:cNvPicPr preferRelativeResize="0"/>
          <p:nvPr/>
        </p:nvPicPr>
        <p:blipFill rotWithShape="1">
          <a:blip r:embed="rId3">
            <a:alphaModFix/>
          </a:blip>
          <a:srcRect/>
          <a:stretch/>
        </p:blipFill>
        <p:spPr>
          <a:xfrm>
            <a:off x="8750300" y="26700"/>
            <a:ext cx="360650" cy="360650"/>
          </a:xfrm>
          <a:prstGeom prst="rect">
            <a:avLst/>
          </a:prstGeom>
          <a:noFill/>
          <a:ln>
            <a:noFill/>
          </a:ln>
        </p:spPr>
      </p:pic>
      <p:pic>
        <p:nvPicPr>
          <p:cNvPr id="67" name="Google Shape;67;p12" descr="Image"/>
          <p:cNvPicPr preferRelativeResize="0"/>
          <p:nvPr/>
        </p:nvPicPr>
        <p:blipFill rotWithShape="1">
          <a:blip r:embed="rId4">
            <a:alphaModFix/>
          </a:blip>
          <a:srcRect/>
          <a:stretch/>
        </p:blipFill>
        <p:spPr>
          <a:xfrm>
            <a:off x="1143088" y="2222324"/>
            <a:ext cx="2542824" cy="1336613"/>
          </a:xfrm>
          <a:prstGeom prst="rect">
            <a:avLst/>
          </a:prstGeom>
          <a:noFill/>
          <a:ln>
            <a:noFill/>
          </a:ln>
        </p:spPr>
      </p:pic>
      <p:sp>
        <p:nvSpPr>
          <p:cNvPr id="68" name="Google Shape;68;p12"/>
          <p:cNvSpPr txBox="1"/>
          <p:nvPr/>
        </p:nvSpPr>
        <p:spPr>
          <a:xfrm>
            <a:off x="3407236" y="3176758"/>
            <a:ext cx="275701" cy="380234"/>
          </a:xfrm>
          <a:prstGeom prst="rect">
            <a:avLst/>
          </a:prstGeom>
          <a:noFill/>
          <a:ln>
            <a:noFill/>
          </a:ln>
        </p:spPr>
        <p:txBody>
          <a:bodyPr spcFirstLastPara="1" wrap="square" lIns="91400" tIns="91400" rIns="91400" bIns="91400" anchor="t" anchorCtr="0">
            <a:noAutofit/>
          </a:bodyPr>
          <a:lstStyle/>
          <a:p>
            <a:pPr marL="0" marR="0" lvl="0" indent="0" algn="l" rtl="0">
              <a:lnSpc>
                <a:spcPct val="100000"/>
              </a:lnSpc>
              <a:spcBef>
                <a:spcPts val="0"/>
              </a:spcBef>
              <a:spcAft>
                <a:spcPts val="0"/>
              </a:spcAft>
              <a:buClr>
                <a:srgbClr val="FFFFFF"/>
              </a:buClr>
              <a:buSzPts val="1400"/>
              <a:buFont typeface="Arial"/>
              <a:buNone/>
            </a:pPr>
            <a:r>
              <a:rPr lang="en-US" sz="1400" b="1" i="0" u="none" strike="noStrike" cap="none">
                <a:solidFill>
                  <a:srgbClr val="FFFFFF"/>
                </a:solidFill>
                <a:latin typeface="Arial"/>
                <a:ea typeface="Arial"/>
                <a:cs typeface="Arial"/>
                <a:sym typeface="Arial"/>
              </a:rPr>
              <a:t>A</a:t>
            </a:r>
            <a:endParaRPr/>
          </a:p>
        </p:txBody>
      </p:sp>
      <p:pic>
        <p:nvPicPr>
          <p:cNvPr id="69" name="Google Shape;69;p12" descr="Image"/>
          <p:cNvPicPr preferRelativeResize="0"/>
          <p:nvPr/>
        </p:nvPicPr>
        <p:blipFill rotWithShape="1">
          <a:blip r:embed="rId5">
            <a:alphaModFix/>
          </a:blip>
          <a:srcRect/>
          <a:stretch/>
        </p:blipFill>
        <p:spPr>
          <a:xfrm>
            <a:off x="455880" y="3648586"/>
            <a:ext cx="1695535" cy="1265378"/>
          </a:xfrm>
          <a:prstGeom prst="rect">
            <a:avLst/>
          </a:prstGeom>
          <a:noFill/>
          <a:ln>
            <a:noFill/>
          </a:ln>
        </p:spPr>
      </p:pic>
      <p:sp>
        <p:nvSpPr>
          <p:cNvPr id="70" name="Google Shape;70;p12"/>
          <p:cNvSpPr txBox="1"/>
          <p:nvPr/>
        </p:nvSpPr>
        <p:spPr>
          <a:xfrm>
            <a:off x="1857550" y="4497558"/>
            <a:ext cx="275701" cy="380234"/>
          </a:xfrm>
          <a:prstGeom prst="rect">
            <a:avLst/>
          </a:prstGeom>
          <a:noFill/>
          <a:ln>
            <a:noFill/>
          </a:ln>
        </p:spPr>
        <p:txBody>
          <a:bodyPr spcFirstLastPara="1" wrap="square" lIns="91400" tIns="91400" rIns="91400" bIns="914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B</a:t>
            </a:r>
            <a:endParaRPr/>
          </a:p>
        </p:txBody>
      </p:sp>
      <p:pic>
        <p:nvPicPr>
          <p:cNvPr id="71" name="Google Shape;71;p12" descr="Image"/>
          <p:cNvPicPr preferRelativeResize="0"/>
          <p:nvPr/>
        </p:nvPicPr>
        <p:blipFill rotWithShape="1">
          <a:blip r:embed="rId6">
            <a:alphaModFix/>
          </a:blip>
          <a:srcRect/>
          <a:stretch/>
        </p:blipFill>
        <p:spPr>
          <a:xfrm>
            <a:off x="2197100" y="3591683"/>
            <a:ext cx="1782150" cy="1336613"/>
          </a:xfrm>
          <a:prstGeom prst="rect">
            <a:avLst/>
          </a:prstGeom>
          <a:noFill/>
          <a:ln>
            <a:noFill/>
          </a:ln>
        </p:spPr>
      </p:pic>
      <p:sp>
        <p:nvSpPr>
          <p:cNvPr id="72" name="Google Shape;72;p12"/>
          <p:cNvSpPr txBox="1"/>
          <p:nvPr/>
        </p:nvSpPr>
        <p:spPr>
          <a:xfrm>
            <a:off x="3622850" y="3648586"/>
            <a:ext cx="275701" cy="380234"/>
          </a:xfrm>
          <a:prstGeom prst="rect">
            <a:avLst/>
          </a:prstGeom>
          <a:noFill/>
          <a:ln>
            <a:noFill/>
          </a:ln>
        </p:spPr>
        <p:txBody>
          <a:bodyPr spcFirstLastPara="1" wrap="square" lIns="91400" tIns="91400" rIns="91400" bIns="914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C</a:t>
            </a:r>
            <a:endParaRPr/>
          </a:p>
        </p:txBody>
      </p:sp>
      <p:sp>
        <p:nvSpPr>
          <p:cNvPr id="73" name="Google Shape;73;p12"/>
          <p:cNvSpPr txBox="1">
            <a:spLocks noGrp="1"/>
          </p:cNvSpPr>
          <p:nvPr>
            <p:ph type="sldNum" idx="12"/>
          </p:nvPr>
        </p:nvSpPr>
        <p:spPr>
          <a:xfrm>
            <a:off x="8684345" y="4692391"/>
            <a:ext cx="336813" cy="335251"/>
          </a:xfrm>
          <a:prstGeom prst="rect">
            <a:avLst/>
          </a:prstGeom>
          <a:noFill/>
          <a:ln>
            <a:noFill/>
          </a:ln>
        </p:spPr>
        <p:txBody>
          <a:bodyPr spcFirstLastPara="1" wrap="square" lIns="91400" tIns="91400" rIns="91400" bIns="91400" anchor="ctr" anchorCtr="0">
            <a:noAutofit/>
          </a:bodyPr>
          <a:lstStyle>
            <a:lvl1pPr marL="0" lvl="0" indent="0" algn="r">
              <a:lnSpc>
                <a:spcPct val="100000"/>
              </a:lnSpc>
              <a:spcBef>
                <a:spcPts val="0"/>
              </a:spcBef>
              <a:spcAft>
                <a:spcPts val="0"/>
              </a:spcAft>
              <a:buClr>
                <a:srgbClr val="000000"/>
              </a:buClr>
              <a:buSzPts val="1000"/>
              <a:buFont typeface="Economica"/>
              <a:buNone/>
              <a:defRPr sz="1000">
                <a:latin typeface="Economica"/>
                <a:ea typeface="Economica"/>
                <a:cs typeface="Economica"/>
                <a:sym typeface="Economica"/>
              </a:defRPr>
            </a:lvl1pPr>
            <a:lvl2pPr marL="0" lvl="1" indent="0" algn="r">
              <a:lnSpc>
                <a:spcPct val="100000"/>
              </a:lnSpc>
              <a:spcBef>
                <a:spcPts val="0"/>
              </a:spcBef>
              <a:spcAft>
                <a:spcPts val="0"/>
              </a:spcAft>
              <a:buClr>
                <a:srgbClr val="000000"/>
              </a:buClr>
              <a:buSzPts val="1000"/>
              <a:buFont typeface="Economica"/>
              <a:buNone/>
              <a:defRPr sz="1000">
                <a:latin typeface="Economica"/>
                <a:ea typeface="Economica"/>
                <a:cs typeface="Economica"/>
                <a:sym typeface="Economica"/>
              </a:defRPr>
            </a:lvl2pPr>
            <a:lvl3pPr marL="0" lvl="2" indent="0" algn="r">
              <a:lnSpc>
                <a:spcPct val="100000"/>
              </a:lnSpc>
              <a:spcBef>
                <a:spcPts val="0"/>
              </a:spcBef>
              <a:spcAft>
                <a:spcPts val="0"/>
              </a:spcAft>
              <a:buClr>
                <a:srgbClr val="000000"/>
              </a:buClr>
              <a:buSzPts val="1000"/>
              <a:buFont typeface="Economica"/>
              <a:buNone/>
              <a:defRPr sz="1000">
                <a:latin typeface="Economica"/>
                <a:ea typeface="Economica"/>
                <a:cs typeface="Economica"/>
                <a:sym typeface="Economica"/>
              </a:defRPr>
            </a:lvl3pPr>
            <a:lvl4pPr marL="0" lvl="3" indent="0" algn="r">
              <a:lnSpc>
                <a:spcPct val="100000"/>
              </a:lnSpc>
              <a:spcBef>
                <a:spcPts val="0"/>
              </a:spcBef>
              <a:spcAft>
                <a:spcPts val="0"/>
              </a:spcAft>
              <a:buClr>
                <a:srgbClr val="000000"/>
              </a:buClr>
              <a:buSzPts val="1000"/>
              <a:buFont typeface="Economica"/>
              <a:buNone/>
              <a:defRPr sz="1000">
                <a:latin typeface="Economica"/>
                <a:ea typeface="Economica"/>
                <a:cs typeface="Economica"/>
                <a:sym typeface="Economica"/>
              </a:defRPr>
            </a:lvl4pPr>
            <a:lvl5pPr marL="0" lvl="4" indent="0" algn="r">
              <a:lnSpc>
                <a:spcPct val="100000"/>
              </a:lnSpc>
              <a:spcBef>
                <a:spcPts val="0"/>
              </a:spcBef>
              <a:spcAft>
                <a:spcPts val="0"/>
              </a:spcAft>
              <a:buClr>
                <a:srgbClr val="000000"/>
              </a:buClr>
              <a:buSzPts val="1000"/>
              <a:buFont typeface="Economica"/>
              <a:buNone/>
              <a:defRPr sz="1000">
                <a:latin typeface="Economica"/>
                <a:ea typeface="Economica"/>
                <a:cs typeface="Economica"/>
                <a:sym typeface="Economica"/>
              </a:defRPr>
            </a:lvl5pPr>
            <a:lvl6pPr marL="0" lvl="5" indent="0" algn="r">
              <a:lnSpc>
                <a:spcPct val="100000"/>
              </a:lnSpc>
              <a:spcBef>
                <a:spcPts val="0"/>
              </a:spcBef>
              <a:spcAft>
                <a:spcPts val="0"/>
              </a:spcAft>
              <a:buClr>
                <a:srgbClr val="000000"/>
              </a:buClr>
              <a:buSzPts val="1000"/>
              <a:buFont typeface="Economica"/>
              <a:buNone/>
              <a:defRPr sz="1000">
                <a:latin typeface="Economica"/>
                <a:ea typeface="Economica"/>
                <a:cs typeface="Economica"/>
                <a:sym typeface="Economica"/>
              </a:defRPr>
            </a:lvl6pPr>
            <a:lvl7pPr marL="0" lvl="6" indent="0" algn="r">
              <a:lnSpc>
                <a:spcPct val="100000"/>
              </a:lnSpc>
              <a:spcBef>
                <a:spcPts val="0"/>
              </a:spcBef>
              <a:spcAft>
                <a:spcPts val="0"/>
              </a:spcAft>
              <a:buClr>
                <a:srgbClr val="000000"/>
              </a:buClr>
              <a:buSzPts val="1000"/>
              <a:buFont typeface="Economica"/>
              <a:buNone/>
              <a:defRPr sz="1000">
                <a:latin typeface="Economica"/>
                <a:ea typeface="Economica"/>
                <a:cs typeface="Economica"/>
                <a:sym typeface="Economica"/>
              </a:defRPr>
            </a:lvl7pPr>
            <a:lvl8pPr marL="0" lvl="7" indent="0" algn="r">
              <a:lnSpc>
                <a:spcPct val="100000"/>
              </a:lnSpc>
              <a:spcBef>
                <a:spcPts val="0"/>
              </a:spcBef>
              <a:spcAft>
                <a:spcPts val="0"/>
              </a:spcAft>
              <a:buClr>
                <a:srgbClr val="000000"/>
              </a:buClr>
              <a:buSzPts val="1000"/>
              <a:buFont typeface="Economica"/>
              <a:buNone/>
              <a:defRPr sz="1000">
                <a:latin typeface="Economica"/>
                <a:ea typeface="Economica"/>
                <a:cs typeface="Economica"/>
                <a:sym typeface="Economica"/>
              </a:defRPr>
            </a:lvl8pPr>
            <a:lvl9pPr marL="0" lvl="8" indent="0" algn="r">
              <a:lnSpc>
                <a:spcPct val="100000"/>
              </a:lnSpc>
              <a:spcBef>
                <a:spcPts val="0"/>
              </a:spcBef>
              <a:spcAft>
                <a:spcPts val="0"/>
              </a:spcAft>
              <a:buClr>
                <a:srgbClr val="000000"/>
              </a:buClr>
              <a:buSzPts val="1000"/>
              <a:buFont typeface="Economica"/>
              <a:buNone/>
              <a:defRPr sz="1000">
                <a:latin typeface="Economica"/>
                <a:ea typeface="Economica"/>
                <a:cs typeface="Economica"/>
                <a:sym typeface="Economic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spTree>
      <p:nvGrpSpPr>
        <p:cNvPr id="1" name="Shape 13"/>
        <p:cNvGrpSpPr/>
        <p:nvPr/>
      </p:nvGrpSpPr>
      <p:grpSpPr>
        <a:xfrm>
          <a:off x="0" y="0"/>
          <a:ext cx="0" cy="0"/>
          <a:chOff x="0" y="0"/>
          <a:chExt cx="0" cy="0"/>
        </a:xfrm>
      </p:grpSpPr>
      <p:sp>
        <p:nvSpPr>
          <p:cNvPr id="14" name="Google Shape;14;p3"/>
          <p:cNvSpPr/>
          <p:nvPr/>
        </p:nvSpPr>
        <p:spPr>
          <a:xfrm>
            <a:off x="2744012" y="756699"/>
            <a:ext cx="1081626" cy="1124952"/>
          </a:xfrm>
          <a:custGeom>
            <a:avLst/>
            <a:gdLst/>
            <a:ahLst/>
            <a:cxnLst/>
            <a:rect l="l" t="t" r="r" b="b"/>
            <a:pathLst>
              <a:path w="21600" h="21600" extrusionOk="0">
                <a:moveTo>
                  <a:pt x="0" y="21600"/>
                </a:moveTo>
                <a:lnTo>
                  <a:pt x="0" y="0"/>
                </a:lnTo>
                <a:lnTo>
                  <a:pt x="21600" y="0"/>
                </a:lnTo>
              </a:path>
            </a:pathLst>
          </a:custGeom>
          <a:noFill/>
          <a:ln w="28575" cap="flat" cmpd="sng">
            <a:solidFill>
              <a:srgbClr val="CCA677"/>
            </a:solidFill>
            <a:prstDash val="solid"/>
            <a:miter lim="8000"/>
            <a:headEnd type="none" w="sm" len="sm"/>
            <a:tailEnd type="none" w="sm" len="sm"/>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 name="Google Shape;15;p3"/>
          <p:cNvSpPr/>
          <p:nvPr/>
        </p:nvSpPr>
        <p:spPr>
          <a:xfrm rot="10800000">
            <a:off x="5318350" y="3266725"/>
            <a:ext cx="1081626" cy="1124951"/>
          </a:xfrm>
          <a:custGeom>
            <a:avLst/>
            <a:gdLst/>
            <a:ahLst/>
            <a:cxnLst/>
            <a:rect l="l" t="t" r="r" b="b"/>
            <a:pathLst>
              <a:path w="21600" h="21600" extrusionOk="0">
                <a:moveTo>
                  <a:pt x="0" y="21600"/>
                </a:moveTo>
                <a:lnTo>
                  <a:pt x="0" y="0"/>
                </a:lnTo>
                <a:lnTo>
                  <a:pt x="21600" y="0"/>
                </a:lnTo>
              </a:path>
            </a:pathLst>
          </a:custGeom>
          <a:noFill/>
          <a:ln w="28575" cap="flat" cmpd="sng">
            <a:solidFill>
              <a:srgbClr val="CCA677"/>
            </a:solidFill>
            <a:prstDash val="solid"/>
            <a:miter lim="8000"/>
            <a:headEnd type="none" w="sm" len="sm"/>
            <a:tailEnd type="none" w="sm" len="sm"/>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 name="Google Shape;16;p3"/>
          <p:cNvSpPr txBox="1">
            <a:spLocks noGrp="1"/>
          </p:cNvSpPr>
          <p:nvPr>
            <p:ph type="title"/>
          </p:nvPr>
        </p:nvSpPr>
        <p:spPr>
          <a:xfrm>
            <a:off x="3044700" y="1444254"/>
            <a:ext cx="3054600" cy="1537201"/>
          </a:xfrm>
          <a:prstGeom prst="rect">
            <a:avLst/>
          </a:prstGeom>
          <a:noFill/>
          <a:ln>
            <a:noFill/>
          </a:ln>
        </p:spPr>
        <p:txBody>
          <a:bodyPr spcFirstLastPara="1" wrap="square" lIns="91400" tIns="91400" rIns="91400" bIns="91400" anchor="b" anchorCtr="0"/>
          <a:lstStyle>
            <a:lvl1pPr lvl="0" algn="ctr">
              <a:lnSpc>
                <a:spcPct val="100000"/>
              </a:lnSpc>
              <a:spcBef>
                <a:spcPts val="0"/>
              </a:spcBef>
              <a:spcAft>
                <a:spcPts val="0"/>
              </a:spcAft>
              <a:buClr>
                <a:srgbClr val="000000"/>
              </a:buClr>
              <a:buSzPts val="1800"/>
              <a:buNone/>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a:endParaRPr/>
          </a:p>
        </p:txBody>
      </p:sp>
      <p:sp>
        <p:nvSpPr>
          <p:cNvPr id="17" name="Google Shape;17;p3"/>
          <p:cNvSpPr txBox="1">
            <a:spLocks noGrp="1"/>
          </p:cNvSpPr>
          <p:nvPr>
            <p:ph type="body" idx="1"/>
          </p:nvPr>
        </p:nvSpPr>
        <p:spPr>
          <a:xfrm>
            <a:off x="3044700" y="3116579"/>
            <a:ext cx="3054600" cy="701401"/>
          </a:xfrm>
          <a:prstGeom prst="rect">
            <a:avLst/>
          </a:prstGeom>
          <a:noFill/>
          <a:ln>
            <a:noFill/>
          </a:ln>
        </p:spPr>
        <p:txBody>
          <a:bodyPr spcFirstLastPara="1" wrap="square" lIns="91400" tIns="91400" rIns="91400" bIns="91400" anchor="t" anchorCtr="0"/>
          <a:lstStyle>
            <a:lvl1pPr marL="457200" lvl="0" indent="-228600" algn="ctr">
              <a:lnSpc>
                <a:spcPct val="100000"/>
              </a:lnSpc>
              <a:spcBef>
                <a:spcPts val="0"/>
              </a:spcBef>
              <a:spcAft>
                <a:spcPts val="0"/>
              </a:spcAft>
              <a:buClr>
                <a:srgbClr val="000000"/>
              </a:buClr>
              <a:buSzPts val="2100"/>
              <a:buFont typeface="Economica"/>
              <a:buNone/>
              <a:defRPr sz="2100">
                <a:latin typeface="Economica"/>
                <a:ea typeface="Economica"/>
                <a:cs typeface="Economica"/>
                <a:sym typeface="Economica"/>
              </a:defRPr>
            </a:lvl1pPr>
            <a:lvl2pPr marL="914400" lvl="1" indent="-228600" algn="ctr">
              <a:lnSpc>
                <a:spcPct val="100000"/>
              </a:lnSpc>
              <a:spcBef>
                <a:spcPts val="0"/>
              </a:spcBef>
              <a:spcAft>
                <a:spcPts val="0"/>
              </a:spcAft>
              <a:buClr>
                <a:srgbClr val="000000"/>
              </a:buClr>
              <a:buSzPts val="2100"/>
              <a:buFont typeface="Economica"/>
              <a:buNone/>
              <a:defRPr sz="2100">
                <a:latin typeface="Economica"/>
                <a:ea typeface="Economica"/>
                <a:cs typeface="Economica"/>
                <a:sym typeface="Economica"/>
              </a:defRPr>
            </a:lvl2pPr>
            <a:lvl3pPr marL="1371600" lvl="2" indent="-228600" algn="ctr">
              <a:lnSpc>
                <a:spcPct val="100000"/>
              </a:lnSpc>
              <a:spcBef>
                <a:spcPts val="0"/>
              </a:spcBef>
              <a:spcAft>
                <a:spcPts val="0"/>
              </a:spcAft>
              <a:buClr>
                <a:srgbClr val="000000"/>
              </a:buClr>
              <a:buSzPts val="2100"/>
              <a:buFont typeface="Economica"/>
              <a:buNone/>
              <a:defRPr sz="2100">
                <a:latin typeface="Economica"/>
                <a:ea typeface="Economica"/>
                <a:cs typeface="Economica"/>
                <a:sym typeface="Economica"/>
              </a:defRPr>
            </a:lvl3pPr>
            <a:lvl4pPr marL="1828800" lvl="3" indent="-228600" algn="ctr">
              <a:lnSpc>
                <a:spcPct val="100000"/>
              </a:lnSpc>
              <a:spcBef>
                <a:spcPts val="0"/>
              </a:spcBef>
              <a:spcAft>
                <a:spcPts val="0"/>
              </a:spcAft>
              <a:buClr>
                <a:srgbClr val="000000"/>
              </a:buClr>
              <a:buSzPts val="2100"/>
              <a:buFont typeface="Economica"/>
              <a:buNone/>
              <a:defRPr sz="2100">
                <a:latin typeface="Economica"/>
                <a:ea typeface="Economica"/>
                <a:cs typeface="Economica"/>
                <a:sym typeface="Economica"/>
              </a:defRPr>
            </a:lvl4pPr>
            <a:lvl5pPr marL="2286000" lvl="4" indent="-228600" algn="ctr">
              <a:lnSpc>
                <a:spcPct val="100000"/>
              </a:lnSpc>
              <a:spcBef>
                <a:spcPts val="0"/>
              </a:spcBef>
              <a:spcAft>
                <a:spcPts val="0"/>
              </a:spcAft>
              <a:buClr>
                <a:srgbClr val="000000"/>
              </a:buClr>
              <a:buSzPts val="2100"/>
              <a:buFont typeface="Economica"/>
              <a:buNone/>
              <a:defRPr sz="2100">
                <a:latin typeface="Economica"/>
                <a:ea typeface="Economica"/>
                <a:cs typeface="Economica"/>
                <a:sym typeface="Economica"/>
              </a:defRPr>
            </a:lvl5pPr>
            <a:lvl6pPr marL="2743200" lvl="5" indent="-342900" algn="l">
              <a:lnSpc>
                <a:spcPct val="115000"/>
              </a:lnSpc>
              <a:spcBef>
                <a:spcPts val="0"/>
              </a:spcBef>
              <a:spcAft>
                <a:spcPts val="0"/>
              </a:spcAft>
              <a:buSzPts val="1800"/>
              <a:buChar char="■"/>
              <a:defRPr/>
            </a:lvl6pPr>
            <a:lvl7pPr marL="3200400" lvl="6" indent="-342900" algn="l">
              <a:lnSpc>
                <a:spcPct val="115000"/>
              </a:lnSpc>
              <a:spcBef>
                <a:spcPts val="0"/>
              </a:spcBef>
              <a:spcAft>
                <a:spcPts val="0"/>
              </a:spcAft>
              <a:buSzPts val="1800"/>
              <a:buChar char="●"/>
              <a:defRPr/>
            </a:lvl7pPr>
            <a:lvl8pPr marL="3657600" lvl="7" indent="-342900" algn="l">
              <a:lnSpc>
                <a:spcPct val="115000"/>
              </a:lnSpc>
              <a:spcBef>
                <a:spcPts val="0"/>
              </a:spcBef>
              <a:spcAft>
                <a:spcPts val="0"/>
              </a:spcAft>
              <a:buSzPts val="1800"/>
              <a:buChar char="○"/>
              <a:defRPr/>
            </a:lvl8pPr>
            <a:lvl9pPr marL="4114800" lvl="8" indent="-342900" algn="l">
              <a:lnSpc>
                <a:spcPct val="115000"/>
              </a:lnSpc>
              <a:spcBef>
                <a:spcPts val="0"/>
              </a:spcBef>
              <a:spcAft>
                <a:spcPts val="0"/>
              </a:spcAft>
              <a:buSzPts val="1800"/>
              <a:buChar char="■"/>
              <a:defRPr/>
            </a:lvl9pPr>
          </a:lstStyle>
          <a:p>
            <a:endParaRPr/>
          </a:p>
        </p:txBody>
      </p:sp>
      <p:sp>
        <p:nvSpPr>
          <p:cNvPr id="18" name="Google Shape;18;p3"/>
          <p:cNvSpPr txBox="1">
            <a:spLocks noGrp="1"/>
          </p:cNvSpPr>
          <p:nvPr>
            <p:ph type="sldNum" idx="12"/>
          </p:nvPr>
        </p:nvSpPr>
        <p:spPr>
          <a:xfrm>
            <a:off x="8684345" y="4692391"/>
            <a:ext cx="336813" cy="335251"/>
          </a:xfrm>
          <a:prstGeom prst="rect">
            <a:avLst/>
          </a:prstGeom>
          <a:noFill/>
          <a:ln>
            <a:noFill/>
          </a:ln>
        </p:spPr>
        <p:txBody>
          <a:bodyPr spcFirstLastPara="1" wrap="square" lIns="91400" tIns="91400" rIns="91400" bIns="91400" anchor="ctr" anchorCtr="0">
            <a:noAutofit/>
          </a:bodyPr>
          <a:lstStyle>
            <a:lvl1pPr marL="0" lvl="0" indent="0" algn="r">
              <a:lnSpc>
                <a:spcPct val="100000"/>
              </a:lnSpc>
              <a:spcBef>
                <a:spcPts val="0"/>
              </a:spcBef>
              <a:spcAft>
                <a:spcPts val="0"/>
              </a:spcAft>
              <a:buClr>
                <a:srgbClr val="000000"/>
              </a:buClr>
              <a:buSzPts val="1000"/>
              <a:buFont typeface="Economica"/>
              <a:buNone/>
              <a:defRPr sz="1000">
                <a:latin typeface="Economica"/>
                <a:ea typeface="Economica"/>
                <a:cs typeface="Economica"/>
                <a:sym typeface="Economica"/>
              </a:defRPr>
            </a:lvl1pPr>
            <a:lvl2pPr marL="0" lvl="1" indent="0" algn="r">
              <a:lnSpc>
                <a:spcPct val="100000"/>
              </a:lnSpc>
              <a:spcBef>
                <a:spcPts val="0"/>
              </a:spcBef>
              <a:spcAft>
                <a:spcPts val="0"/>
              </a:spcAft>
              <a:buClr>
                <a:srgbClr val="000000"/>
              </a:buClr>
              <a:buSzPts val="1000"/>
              <a:buFont typeface="Economica"/>
              <a:buNone/>
              <a:defRPr sz="1000">
                <a:latin typeface="Economica"/>
                <a:ea typeface="Economica"/>
                <a:cs typeface="Economica"/>
                <a:sym typeface="Economica"/>
              </a:defRPr>
            </a:lvl2pPr>
            <a:lvl3pPr marL="0" lvl="2" indent="0" algn="r">
              <a:lnSpc>
                <a:spcPct val="100000"/>
              </a:lnSpc>
              <a:spcBef>
                <a:spcPts val="0"/>
              </a:spcBef>
              <a:spcAft>
                <a:spcPts val="0"/>
              </a:spcAft>
              <a:buClr>
                <a:srgbClr val="000000"/>
              </a:buClr>
              <a:buSzPts val="1000"/>
              <a:buFont typeface="Economica"/>
              <a:buNone/>
              <a:defRPr sz="1000">
                <a:latin typeface="Economica"/>
                <a:ea typeface="Economica"/>
                <a:cs typeface="Economica"/>
                <a:sym typeface="Economica"/>
              </a:defRPr>
            </a:lvl3pPr>
            <a:lvl4pPr marL="0" lvl="3" indent="0" algn="r">
              <a:lnSpc>
                <a:spcPct val="100000"/>
              </a:lnSpc>
              <a:spcBef>
                <a:spcPts val="0"/>
              </a:spcBef>
              <a:spcAft>
                <a:spcPts val="0"/>
              </a:spcAft>
              <a:buClr>
                <a:srgbClr val="000000"/>
              </a:buClr>
              <a:buSzPts val="1000"/>
              <a:buFont typeface="Economica"/>
              <a:buNone/>
              <a:defRPr sz="1000">
                <a:latin typeface="Economica"/>
                <a:ea typeface="Economica"/>
                <a:cs typeface="Economica"/>
                <a:sym typeface="Economica"/>
              </a:defRPr>
            </a:lvl4pPr>
            <a:lvl5pPr marL="0" lvl="4" indent="0" algn="r">
              <a:lnSpc>
                <a:spcPct val="100000"/>
              </a:lnSpc>
              <a:spcBef>
                <a:spcPts val="0"/>
              </a:spcBef>
              <a:spcAft>
                <a:spcPts val="0"/>
              </a:spcAft>
              <a:buClr>
                <a:srgbClr val="000000"/>
              </a:buClr>
              <a:buSzPts val="1000"/>
              <a:buFont typeface="Economica"/>
              <a:buNone/>
              <a:defRPr sz="1000">
                <a:latin typeface="Economica"/>
                <a:ea typeface="Economica"/>
                <a:cs typeface="Economica"/>
                <a:sym typeface="Economica"/>
              </a:defRPr>
            </a:lvl5pPr>
            <a:lvl6pPr marL="0" lvl="5" indent="0" algn="r">
              <a:lnSpc>
                <a:spcPct val="100000"/>
              </a:lnSpc>
              <a:spcBef>
                <a:spcPts val="0"/>
              </a:spcBef>
              <a:spcAft>
                <a:spcPts val="0"/>
              </a:spcAft>
              <a:buClr>
                <a:srgbClr val="000000"/>
              </a:buClr>
              <a:buSzPts val="1000"/>
              <a:buFont typeface="Economica"/>
              <a:buNone/>
              <a:defRPr sz="1000">
                <a:latin typeface="Economica"/>
                <a:ea typeface="Economica"/>
                <a:cs typeface="Economica"/>
                <a:sym typeface="Economica"/>
              </a:defRPr>
            </a:lvl6pPr>
            <a:lvl7pPr marL="0" lvl="6" indent="0" algn="r">
              <a:lnSpc>
                <a:spcPct val="100000"/>
              </a:lnSpc>
              <a:spcBef>
                <a:spcPts val="0"/>
              </a:spcBef>
              <a:spcAft>
                <a:spcPts val="0"/>
              </a:spcAft>
              <a:buClr>
                <a:srgbClr val="000000"/>
              </a:buClr>
              <a:buSzPts val="1000"/>
              <a:buFont typeface="Economica"/>
              <a:buNone/>
              <a:defRPr sz="1000">
                <a:latin typeface="Economica"/>
                <a:ea typeface="Economica"/>
                <a:cs typeface="Economica"/>
                <a:sym typeface="Economica"/>
              </a:defRPr>
            </a:lvl7pPr>
            <a:lvl8pPr marL="0" lvl="7" indent="0" algn="r">
              <a:lnSpc>
                <a:spcPct val="100000"/>
              </a:lnSpc>
              <a:spcBef>
                <a:spcPts val="0"/>
              </a:spcBef>
              <a:spcAft>
                <a:spcPts val="0"/>
              </a:spcAft>
              <a:buClr>
                <a:srgbClr val="000000"/>
              </a:buClr>
              <a:buSzPts val="1000"/>
              <a:buFont typeface="Economica"/>
              <a:buNone/>
              <a:defRPr sz="1000">
                <a:latin typeface="Economica"/>
                <a:ea typeface="Economica"/>
                <a:cs typeface="Economica"/>
                <a:sym typeface="Economica"/>
              </a:defRPr>
            </a:lvl8pPr>
            <a:lvl9pPr marL="0" lvl="8" indent="0" algn="r">
              <a:lnSpc>
                <a:spcPct val="100000"/>
              </a:lnSpc>
              <a:spcBef>
                <a:spcPts val="0"/>
              </a:spcBef>
              <a:spcAft>
                <a:spcPts val="0"/>
              </a:spcAft>
              <a:buClr>
                <a:srgbClr val="000000"/>
              </a:buClr>
              <a:buSzPts val="1000"/>
              <a:buFont typeface="Economica"/>
              <a:buNone/>
              <a:defRPr sz="1000">
                <a:latin typeface="Economica"/>
                <a:ea typeface="Economica"/>
                <a:cs typeface="Economica"/>
                <a:sym typeface="Economic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Section header">
  <p:cSld name="Section header">
    <p:spTree>
      <p:nvGrpSpPr>
        <p:cNvPr id="1" name="Shape 19"/>
        <p:cNvGrpSpPr/>
        <p:nvPr/>
      </p:nvGrpSpPr>
      <p:grpSpPr>
        <a:xfrm>
          <a:off x="0" y="0"/>
          <a:ext cx="0" cy="0"/>
          <a:chOff x="0" y="0"/>
          <a:chExt cx="0" cy="0"/>
        </a:xfrm>
      </p:grpSpPr>
      <p:sp>
        <p:nvSpPr>
          <p:cNvPr id="20" name="Google Shape;20;p4"/>
          <p:cNvSpPr/>
          <p:nvPr/>
        </p:nvSpPr>
        <p:spPr>
          <a:xfrm flipH="1">
            <a:off x="7595937" y="460225"/>
            <a:ext cx="1081626" cy="1124951"/>
          </a:xfrm>
          <a:custGeom>
            <a:avLst/>
            <a:gdLst/>
            <a:ahLst/>
            <a:cxnLst/>
            <a:rect l="l" t="t" r="r" b="b"/>
            <a:pathLst>
              <a:path w="21600" h="21600" extrusionOk="0">
                <a:moveTo>
                  <a:pt x="0" y="21600"/>
                </a:moveTo>
                <a:lnTo>
                  <a:pt x="0" y="0"/>
                </a:lnTo>
                <a:lnTo>
                  <a:pt x="21600" y="0"/>
                </a:lnTo>
              </a:path>
            </a:pathLst>
          </a:custGeom>
          <a:noFill/>
          <a:ln w="28575" cap="flat" cmpd="sng">
            <a:solidFill>
              <a:srgbClr val="CCA677"/>
            </a:solidFill>
            <a:prstDash val="solid"/>
            <a:miter lim="8000"/>
            <a:headEnd type="none" w="sm" len="sm"/>
            <a:tailEnd type="none" w="sm" len="sm"/>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 name="Google Shape;21;p4"/>
          <p:cNvSpPr/>
          <p:nvPr/>
        </p:nvSpPr>
        <p:spPr>
          <a:xfrm rot="10800000" flipH="1">
            <a:off x="466424" y="3558325"/>
            <a:ext cx="1081627" cy="1124951"/>
          </a:xfrm>
          <a:custGeom>
            <a:avLst/>
            <a:gdLst/>
            <a:ahLst/>
            <a:cxnLst/>
            <a:rect l="l" t="t" r="r" b="b"/>
            <a:pathLst>
              <a:path w="21600" h="21600" extrusionOk="0">
                <a:moveTo>
                  <a:pt x="0" y="21600"/>
                </a:moveTo>
                <a:lnTo>
                  <a:pt x="0" y="0"/>
                </a:lnTo>
                <a:lnTo>
                  <a:pt x="21600" y="0"/>
                </a:lnTo>
              </a:path>
            </a:pathLst>
          </a:custGeom>
          <a:noFill/>
          <a:ln w="28575" cap="flat" cmpd="sng">
            <a:solidFill>
              <a:srgbClr val="CCA677"/>
            </a:solidFill>
            <a:prstDash val="solid"/>
            <a:miter lim="8000"/>
            <a:headEnd type="none" w="sm" len="sm"/>
            <a:tailEnd type="none" w="sm" len="sm"/>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 name="Google Shape;22;p4"/>
          <p:cNvSpPr txBox="1">
            <a:spLocks noGrp="1"/>
          </p:cNvSpPr>
          <p:nvPr>
            <p:ph type="title"/>
          </p:nvPr>
        </p:nvSpPr>
        <p:spPr>
          <a:xfrm>
            <a:off x="773700" y="1806450"/>
            <a:ext cx="7596600" cy="1530600"/>
          </a:xfrm>
          <a:prstGeom prst="rect">
            <a:avLst/>
          </a:prstGeom>
          <a:noFill/>
          <a:ln>
            <a:noFill/>
          </a:ln>
        </p:spPr>
        <p:txBody>
          <a:bodyPr spcFirstLastPara="1" wrap="square" lIns="91400" tIns="91400" rIns="91400" bIns="91400" anchor="ctr" anchorCtr="0"/>
          <a:lstStyle>
            <a:lvl1pPr lvl="0" algn="ctr">
              <a:lnSpc>
                <a:spcPct val="100000"/>
              </a:lnSpc>
              <a:spcBef>
                <a:spcPts val="0"/>
              </a:spcBef>
              <a:spcAft>
                <a:spcPts val="0"/>
              </a:spcAft>
              <a:buClr>
                <a:srgbClr val="000000"/>
              </a:buClr>
              <a:buSzPts val="1800"/>
              <a:buNone/>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a:endParaRPr/>
          </a:p>
        </p:txBody>
      </p:sp>
      <p:sp>
        <p:nvSpPr>
          <p:cNvPr id="23" name="Google Shape;23;p4"/>
          <p:cNvSpPr txBox="1">
            <a:spLocks noGrp="1"/>
          </p:cNvSpPr>
          <p:nvPr>
            <p:ph type="sldNum" idx="12"/>
          </p:nvPr>
        </p:nvSpPr>
        <p:spPr>
          <a:xfrm>
            <a:off x="8684345" y="4692391"/>
            <a:ext cx="336813" cy="335251"/>
          </a:xfrm>
          <a:prstGeom prst="rect">
            <a:avLst/>
          </a:prstGeom>
          <a:noFill/>
          <a:ln>
            <a:noFill/>
          </a:ln>
        </p:spPr>
        <p:txBody>
          <a:bodyPr spcFirstLastPara="1" wrap="square" lIns="91400" tIns="91400" rIns="91400" bIns="91400" anchor="ctr" anchorCtr="0">
            <a:noAutofit/>
          </a:bodyPr>
          <a:lstStyle>
            <a:lvl1pPr marL="0" lvl="0" indent="0" algn="r">
              <a:lnSpc>
                <a:spcPct val="100000"/>
              </a:lnSpc>
              <a:spcBef>
                <a:spcPts val="0"/>
              </a:spcBef>
              <a:spcAft>
                <a:spcPts val="0"/>
              </a:spcAft>
              <a:buClr>
                <a:srgbClr val="000000"/>
              </a:buClr>
              <a:buSzPts val="1000"/>
              <a:buFont typeface="Economica"/>
              <a:buNone/>
              <a:defRPr sz="1000">
                <a:latin typeface="Economica"/>
                <a:ea typeface="Economica"/>
                <a:cs typeface="Economica"/>
                <a:sym typeface="Economica"/>
              </a:defRPr>
            </a:lvl1pPr>
            <a:lvl2pPr marL="0" lvl="1" indent="0" algn="r">
              <a:lnSpc>
                <a:spcPct val="100000"/>
              </a:lnSpc>
              <a:spcBef>
                <a:spcPts val="0"/>
              </a:spcBef>
              <a:spcAft>
                <a:spcPts val="0"/>
              </a:spcAft>
              <a:buClr>
                <a:srgbClr val="000000"/>
              </a:buClr>
              <a:buSzPts val="1000"/>
              <a:buFont typeface="Economica"/>
              <a:buNone/>
              <a:defRPr sz="1000">
                <a:latin typeface="Economica"/>
                <a:ea typeface="Economica"/>
                <a:cs typeface="Economica"/>
                <a:sym typeface="Economica"/>
              </a:defRPr>
            </a:lvl2pPr>
            <a:lvl3pPr marL="0" lvl="2" indent="0" algn="r">
              <a:lnSpc>
                <a:spcPct val="100000"/>
              </a:lnSpc>
              <a:spcBef>
                <a:spcPts val="0"/>
              </a:spcBef>
              <a:spcAft>
                <a:spcPts val="0"/>
              </a:spcAft>
              <a:buClr>
                <a:srgbClr val="000000"/>
              </a:buClr>
              <a:buSzPts val="1000"/>
              <a:buFont typeface="Economica"/>
              <a:buNone/>
              <a:defRPr sz="1000">
                <a:latin typeface="Economica"/>
                <a:ea typeface="Economica"/>
                <a:cs typeface="Economica"/>
                <a:sym typeface="Economica"/>
              </a:defRPr>
            </a:lvl3pPr>
            <a:lvl4pPr marL="0" lvl="3" indent="0" algn="r">
              <a:lnSpc>
                <a:spcPct val="100000"/>
              </a:lnSpc>
              <a:spcBef>
                <a:spcPts val="0"/>
              </a:spcBef>
              <a:spcAft>
                <a:spcPts val="0"/>
              </a:spcAft>
              <a:buClr>
                <a:srgbClr val="000000"/>
              </a:buClr>
              <a:buSzPts val="1000"/>
              <a:buFont typeface="Economica"/>
              <a:buNone/>
              <a:defRPr sz="1000">
                <a:latin typeface="Economica"/>
                <a:ea typeface="Economica"/>
                <a:cs typeface="Economica"/>
                <a:sym typeface="Economica"/>
              </a:defRPr>
            </a:lvl4pPr>
            <a:lvl5pPr marL="0" lvl="4" indent="0" algn="r">
              <a:lnSpc>
                <a:spcPct val="100000"/>
              </a:lnSpc>
              <a:spcBef>
                <a:spcPts val="0"/>
              </a:spcBef>
              <a:spcAft>
                <a:spcPts val="0"/>
              </a:spcAft>
              <a:buClr>
                <a:srgbClr val="000000"/>
              </a:buClr>
              <a:buSzPts val="1000"/>
              <a:buFont typeface="Economica"/>
              <a:buNone/>
              <a:defRPr sz="1000">
                <a:latin typeface="Economica"/>
                <a:ea typeface="Economica"/>
                <a:cs typeface="Economica"/>
                <a:sym typeface="Economica"/>
              </a:defRPr>
            </a:lvl5pPr>
            <a:lvl6pPr marL="0" lvl="5" indent="0" algn="r">
              <a:lnSpc>
                <a:spcPct val="100000"/>
              </a:lnSpc>
              <a:spcBef>
                <a:spcPts val="0"/>
              </a:spcBef>
              <a:spcAft>
                <a:spcPts val="0"/>
              </a:spcAft>
              <a:buClr>
                <a:srgbClr val="000000"/>
              </a:buClr>
              <a:buSzPts val="1000"/>
              <a:buFont typeface="Economica"/>
              <a:buNone/>
              <a:defRPr sz="1000">
                <a:latin typeface="Economica"/>
                <a:ea typeface="Economica"/>
                <a:cs typeface="Economica"/>
                <a:sym typeface="Economica"/>
              </a:defRPr>
            </a:lvl6pPr>
            <a:lvl7pPr marL="0" lvl="6" indent="0" algn="r">
              <a:lnSpc>
                <a:spcPct val="100000"/>
              </a:lnSpc>
              <a:spcBef>
                <a:spcPts val="0"/>
              </a:spcBef>
              <a:spcAft>
                <a:spcPts val="0"/>
              </a:spcAft>
              <a:buClr>
                <a:srgbClr val="000000"/>
              </a:buClr>
              <a:buSzPts val="1000"/>
              <a:buFont typeface="Economica"/>
              <a:buNone/>
              <a:defRPr sz="1000">
                <a:latin typeface="Economica"/>
                <a:ea typeface="Economica"/>
                <a:cs typeface="Economica"/>
                <a:sym typeface="Economica"/>
              </a:defRPr>
            </a:lvl7pPr>
            <a:lvl8pPr marL="0" lvl="7" indent="0" algn="r">
              <a:lnSpc>
                <a:spcPct val="100000"/>
              </a:lnSpc>
              <a:spcBef>
                <a:spcPts val="0"/>
              </a:spcBef>
              <a:spcAft>
                <a:spcPts val="0"/>
              </a:spcAft>
              <a:buClr>
                <a:srgbClr val="000000"/>
              </a:buClr>
              <a:buSzPts val="1000"/>
              <a:buFont typeface="Economica"/>
              <a:buNone/>
              <a:defRPr sz="1000">
                <a:latin typeface="Economica"/>
                <a:ea typeface="Economica"/>
                <a:cs typeface="Economica"/>
                <a:sym typeface="Economica"/>
              </a:defRPr>
            </a:lvl8pPr>
            <a:lvl9pPr marL="0" lvl="8" indent="0" algn="r">
              <a:lnSpc>
                <a:spcPct val="100000"/>
              </a:lnSpc>
              <a:spcBef>
                <a:spcPts val="0"/>
              </a:spcBef>
              <a:spcAft>
                <a:spcPts val="0"/>
              </a:spcAft>
              <a:buClr>
                <a:srgbClr val="000000"/>
              </a:buClr>
              <a:buSzPts val="1000"/>
              <a:buFont typeface="Economica"/>
              <a:buNone/>
              <a:defRPr sz="1000">
                <a:latin typeface="Economica"/>
                <a:ea typeface="Economica"/>
                <a:cs typeface="Economica"/>
                <a:sym typeface="Economic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p:cSld name="Title and body">
    <p:spTree>
      <p:nvGrpSpPr>
        <p:cNvPr id="1" name="Shape 24"/>
        <p:cNvGrpSpPr/>
        <p:nvPr/>
      </p:nvGrpSpPr>
      <p:grpSpPr>
        <a:xfrm>
          <a:off x="0" y="0"/>
          <a:ext cx="0" cy="0"/>
          <a:chOff x="0" y="0"/>
          <a:chExt cx="0" cy="0"/>
        </a:xfrm>
      </p:grpSpPr>
      <p:sp>
        <p:nvSpPr>
          <p:cNvPr id="25" name="Google Shape;25;p5"/>
          <p:cNvSpPr txBox="1">
            <a:spLocks noGrp="1"/>
          </p:cNvSpPr>
          <p:nvPr>
            <p:ph type="title"/>
          </p:nvPr>
        </p:nvSpPr>
        <p:spPr>
          <a:xfrm>
            <a:off x="311699" y="315924"/>
            <a:ext cx="8520602" cy="831302"/>
          </a:xfrm>
          <a:prstGeom prst="rect">
            <a:avLst/>
          </a:prstGeom>
          <a:noFill/>
          <a:ln>
            <a:noFill/>
          </a:ln>
        </p:spPr>
        <p:txBody>
          <a:bodyPr spcFirstLastPara="1" wrap="square" lIns="91400" tIns="91400" rIns="91400" bIns="91400" anchor="b" anchorCtr="0"/>
          <a:lstStyle>
            <a:lvl1pPr lvl="0" algn="l">
              <a:lnSpc>
                <a:spcPct val="100000"/>
              </a:lnSpc>
              <a:spcBef>
                <a:spcPts val="0"/>
              </a:spcBef>
              <a:spcAft>
                <a:spcPts val="0"/>
              </a:spcAft>
              <a:buClr>
                <a:srgbClr val="000000"/>
              </a:buClr>
              <a:buSzPts val="1800"/>
              <a:buNone/>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a:endParaRPr/>
          </a:p>
        </p:txBody>
      </p:sp>
      <p:sp>
        <p:nvSpPr>
          <p:cNvPr id="26" name="Google Shape;26;p5"/>
          <p:cNvSpPr txBox="1">
            <a:spLocks noGrp="1"/>
          </p:cNvSpPr>
          <p:nvPr>
            <p:ph type="body" idx="1"/>
          </p:nvPr>
        </p:nvSpPr>
        <p:spPr>
          <a:xfrm>
            <a:off x="311699" y="1225225"/>
            <a:ext cx="8520602" cy="3354000"/>
          </a:xfrm>
          <a:prstGeom prst="rect">
            <a:avLst/>
          </a:prstGeom>
          <a:noFill/>
          <a:ln>
            <a:noFill/>
          </a:ln>
        </p:spPr>
        <p:txBody>
          <a:bodyPr spcFirstLastPara="1" wrap="square" lIns="91400" tIns="91400" rIns="91400" bIns="91400" anchor="t" anchorCtr="0"/>
          <a:lstStyle>
            <a:lvl1pPr marL="457200" lvl="0" indent="-342900" algn="l">
              <a:lnSpc>
                <a:spcPct val="115000"/>
              </a:lnSpc>
              <a:spcBef>
                <a:spcPts val="0"/>
              </a:spcBef>
              <a:spcAft>
                <a:spcPts val="0"/>
              </a:spcAft>
              <a:buSzPts val="1800"/>
              <a:buChar char="●"/>
              <a:defRPr/>
            </a:lvl1pPr>
            <a:lvl2pPr marL="914400" lvl="1" indent="-342900" algn="l">
              <a:lnSpc>
                <a:spcPct val="115000"/>
              </a:lnSpc>
              <a:spcBef>
                <a:spcPts val="0"/>
              </a:spcBef>
              <a:spcAft>
                <a:spcPts val="0"/>
              </a:spcAft>
              <a:buSzPts val="1800"/>
              <a:buChar char="○"/>
              <a:defRPr/>
            </a:lvl2pPr>
            <a:lvl3pPr marL="1371600" lvl="2" indent="-342900" algn="l">
              <a:lnSpc>
                <a:spcPct val="115000"/>
              </a:lnSpc>
              <a:spcBef>
                <a:spcPts val="0"/>
              </a:spcBef>
              <a:spcAft>
                <a:spcPts val="0"/>
              </a:spcAft>
              <a:buSzPts val="1800"/>
              <a:buChar char="■"/>
              <a:defRPr/>
            </a:lvl3pPr>
            <a:lvl4pPr marL="1828800" lvl="3" indent="-342900" algn="l">
              <a:lnSpc>
                <a:spcPct val="115000"/>
              </a:lnSpc>
              <a:spcBef>
                <a:spcPts val="0"/>
              </a:spcBef>
              <a:spcAft>
                <a:spcPts val="0"/>
              </a:spcAft>
              <a:buSzPts val="1800"/>
              <a:buChar char="●"/>
              <a:defRPr/>
            </a:lvl4pPr>
            <a:lvl5pPr marL="2286000" lvl="4" indent="-342900" algn="l">
              <a:lnSpc>
                <a:spcPct val="115000"/>
              </a:lnSpc>
              <a:spcBef>
                <a:spcPts val="0"/>
              </a:spcBef>
              <a:spcAft>
                <a:spcPts val="0"/>
              </a:spcAft>
              <a:buSzPts val="1800"/>
              <a:buChar char="○"/>
              <a:defRPr/>
            </a:lvl5pPr>
            <a:lvl6pPr marL="2743200" lvl="5" indent="-342900" algn="l">
              <a:lnSpc>
                <a:spcPct val="115000"/>
              </a:lnSpc>
              <a:spcBef>
                <a:spcPts val="0"/>
              </a:spcBef>
              <a:spcAft>
                <a:spcPts val="0"/>
              </a:spcAft>
              <a:buSzPts val="1800"/>
              <a:buChar char="■"/>
              <a:defRPr/>
            </a:lvl6pPr>
            <a:lvl7pPr marL="3200400" lvl="6" indent="-342900" algn="l">
              <a:lnSpc>
                <a:spcPct val="115000"/>
              </a:lnSpc>
              <a:spcBef>
                <a:spcPts val="0"/>
              </a:spcBef>
              <a:spcAft>
                <a:spcPts val="0"/>
              </a:spcAft>
              <a:buSzPts val="1800"/>
              <a:buChar char="●"/>
              <a:defRPr/>
            </a:lvl7pPr>
            <a:lvl8pPr marL="3657600" lvl="7" indent="-342900" algn="l">
              <a:lnSpc>
                <a:spcPct val="115000"/>
              </a:lnSpc>
              <a:spcBef>
                <a:spcPts val="0"/>
              </a:spcBef>
              <a:spcAft>
                <a:spcPts val="0"/>
              </a:spcAft>
              <a:buSzPts val="1800"/>
              <a:buChar char="○"/>
              <a:defRPr/>
            </a:lvl8pPr>
            <a:lvl9pPr marL="4114800" lvl="8" indent="-342900" algn="l">
              <a:lnSpc>
                <a:spcPct val="115000"/>
              </a:lnSpc>
              <a:spcBef>
                <a:spcPts val="0"/>
              </a:spcBef>
              <a:spcAft>
                <a:spcPts val="0"/>
              </a:spcAft>
              <a:buSzPts val="1800"/>
              <a:buChar char="■"/>
              <a:defRPr/>
            </a:lvl9pPr>
          </a:lstStyle>
          <a:p>
            <a:endParaRPr/>
          </a:p>
        </p:txBody>
      </p:sp>
      <p:sp>
        <p:nvSpPr>
          <p:cNvPr id="27" name="Google Shape;27;p5"/>
          <p:cNvSpPr txBox="1">
            <a:spLocks noGrp="1"/>
          </p:cNvSpPr>
          <p:nvPr>
            <p:ph type="sldNum" idx="12"/>
          </p:nvPr>
        </p:nvSpPr>
        <p:spPr>
          <a:xfrm>
            <a:off x="8684345" y="4692391"/>
            <a:ext cx="336813" cy="335251"/>
          </a:xfrm>
          <a:prstGeom prst="rect">
            <a:avLst/>
          </a:prstGeom>
          <a:noFill/>
          <a:ln>
            <a:noFill/>
          </a:ln>
        </p:spPr>
        <p:txBody>
          <a:bodyPr spcFirstLastPara="1" wrap="square" lIns="91400" tIns="91400" rIns="91400" bIns="91400" anchor="ctr" anchorCtr="0">
            <a:noAutofit/>
          </a:bodyPr>
          <a:lstStyle>
            <a:lvl1pPr marL="0" lvl="0" indent="0" algn="r">
              <a:lnSpc>
                <a:spcPct val="100000"/>
              </a:lnSpc>
              <a:spcBef>
                <a:spcPts val="0"/>
              </a:spcBef>
              <a:spcAft>
                <a:spcPts val="0"/>
              </a:spcAft>
              <a:buClr>
                <a:srgbClr val="000000"/>
              </a:buClr>
              <a:buSzPts val="1000"/>
              <a:buFont typeface="Economica"/>
              <a:buNone/>
              <a:defRPr sz="1000">
                <a:latin typeface="Economica"/>
                <a:ea typeface="Economica"/>
                <a:cs typeface="Economica"/>
                <a:sym typeface="Economica"/>
              </a:defRPr>
            </a:lvl1pPr>
            <a:lvl2pPr marL="0" lvl="1" indent="0" algn="r">
              <a:lnSpc>
                <a:spcPct val="100000"/>
              </a:lnSpc>
              <a:spcBef>
                <a:spcPts val="0"/>
              </a:spcBef>
              <a:spcAft>
                <a:spcPts val="0"/>
              </a:spcAft>
              <a:buClr>
                <a:srgbClr val="000000"/>
              </a:buClr>
              <a:buSzPts val="1000"/>
              <a:buFont typeface="Economica"/>
              <a:buNone/>
              <a:defRPr sz="1000">
                <a:latin typeface="Economica"/>
                <a:ea typeface="Economica"/>
                <a:cs typeface="Economica"/>
                <a:sym typeface="Economica"/>
              </a:defRPr>
            </a:lvl2pPr>
            <a:lvl3pPr marL="0" lvl="2" indent="0" algn="r">
              <a:lnSpc>
                <a:spcPct val="100000"/>
              </a:lnSpc>
              <a:spcBef>
                <a:spcPts val="0"/>
              </a:spcBef>
              <a:spcAft>
                <a:spcPts val="0"/>
              </a:spcAft>
              <a:buClr>
                <a:srgbClr val="000000"/>
              </a:buClr>
              <a:buSzPts val="1000"/>
              <a:buFont typeface="Economica"/>
              <a:buNone/>
              <a:defRPr sz="1000">
                <a:latin typeface="Economica"/>
                <a:ea typeface="Economica"/>
                <a:cs typeface="Economica"/>
                <a:sym typeface="Economica"/>
              </a:defRPr>
            </a:lvl3pPr>
            <a:lvl4pPr marL="0" lvl="3" indent="0" algn="r">
              <a:lnSpc>
                <a:spcPct val="100000"/>
              </a:lnSpc>
              <a:spcBef>
                <a:spcPts val="0"/>
              </a:spcBef>
              <a:spcAft>
                <a:spcPts val="0"/>
              </a:spcAft>
              <a:buClr>
                <a:srgbClr val="000000"/>
              </a:buClr>
              <a:buSzPts val="1000"/>
              <a:buFont typeface="Economica"/>
              <a:buNone/>
              <a:defRPr sz="1000">
                <a:latin typeface="Economica"/>
                <a:ea typeface="Economica"/>
                <a:cs typeface="Economica"/>
                <a:sym typeface="Economica"/>
              </a:defRPr>
            </a:lvl4pPr>
            <a:lvl5pPr marL="0" lvl="4" indent="0" algn="r">
              <a:lnSpc>
                <a:spcPct val="100000"/>
              </a:lnSpc>
              <a:spcBef>
                <a:spcPts val="0"/>
              </a:spcBef>
              <a:spcAft>
                <a:spcPts val="0"/>
              </a:spcAft>
              <a:buClr>
                <a:srgbClr val="000000"/>
              </a:buClr>
              <a:buSzPts val="1000"/>
              <a:buFont typeface="Economica"/>
              <a:buNone/>
              <a:defRPr sz="1000">
                <a:latin typeface="Economica"/>
                <a:ea typeface="Economica"/>
                <a:cs typeface="Economica"/>
                <a:sym typeface="Economica"/>
              </a:defRPr>
            </a:lvl5pPr>
            <a:lvl6pPr marL="0" lvl="5" indent="0" algn="r">
              <a:lnSpc>
                <a:spcPct val="100000"/>
              </a:lnSpc>
              <a:spcBef>
                <a:spcPts val="0"/>
              </a:spcBef>
              <a:spcAft>
                <a:spcPts val="0"/>
              </a:spcAft>
              <a:buClr>
                <a:srgbClr val="000000"/>
              </a:buClr>
              <a:buSzPts val="1000"/>
              <a:buFont typeface="Economica"/>
              <a:buNone/>
              <a:defRPr sz="1000">
                <a:latin typeface="Economica"/>
                <a:ea typeface="Economica"/>
                <a:cs typeface="Economica"/>
                <a:sym typeface="Economica"/>
              </a:defRPr>
            </a:lvl6pPr>
            <a:lvl7pPr marL="0" lvl="6" indent="0" algn="r">
              <a:lnSpc>
                <a:spcPct val="100000"/>
              </a:lnSpc>
              <a:spcBef>
                <a:spcPts val="0"/>
              </a:spcBef>
              <a:spcAft>
                <a:spcPts val="0"/>
              </a:spcAft>
              <a:buClr>
                <a:srgbClr val="000000"/>
              </a:buClr>
              <a:buSzPts val="1000"/>
              <a:buFont typeface="Economica"/>
              <a:buNone/>
              <a:defRPr sz="1000">
                <a:latin typeface="Economica"/>
                <a:ea typeface="Economica"/>
                <a:cs typeface="Economica"/>
                <a:sym typeface="Economica"/>
              </a:defRPr>
            </a:lvl7pPr>
            <a:lvl8pPr marL="0" lvl="7" indent="0" algn="r">
              <a:lnSpc>
                <a:spcPct val="100000"/>
              </a:lnSpc>
              <a:spcBef>
                <a:spcPts val="0"/>
              </a:spcBef>
              <a:spcAft>
                <a:spcPts val="0"/>
              </a:spcAft>
              <a:buClr>
                <a:srgbClr val="000000"/>
              </a:buClr>
              <a:buSzPts val="1000"/>
              <a:buFont typeface="Economica"/>
              <a:buNone/>
              <a:defRPr sz="1000">
                <a:latin typeface="Economica"/>
                <a:ea typeface="Economica"/>
                <a:cs typeface="Economica"/>
                <a:sym typeface="Economica"/>
              </a:defRPr>
            </a:lvl8pPr>
            <a:lvl9pPr marL="0" lvl="8" indent="0" algn="r">
              <a:lnSpc>
                <a:spcPct val="100000"/>
              </a:lnSpc>
              <a:spcBef>
                <a:spcPts val="0"/>
              </a:spcBef>
              <a:spcAft>
                <a:spcPts val="0"/>
              </a:spcAft>
              <a:buClr>
                <a:srgbClr val="000000"/>
              </a:buClr>
              <a:buSzPts val="1000"/>
              <a:buFont typeface="Economica"/>
              <a:buNone/>
              <a:defRPr sz="1000">
                <a:latin typeface="Economica"/>
                <a:ea typeface="Economica"/>
                <a:cs typeface="Economica"/>
                <a:sym typeface="Economic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matchingName="Title and two columns">
  <p:cSld name="Title and two columns">
    <p:spTree>
      <p:nvGrpSpPr>
        <p:cNvPr id="1" name="Shape 28"/>
        <p:cNvGrpSpPr/>
        <p:nvPr/>
      </p:nvGrpSpPr>
      <p:grpSpPr>
        <a:xfrm>
          <a:off x="0" y="0"/>
          <a:ext cx="0" cy="0"/>
          <a:chOff x="0" y="0"/>
          <a:chExt cx="0" cy="0"/>
        </a:xfrm>
      </p:grpSpPr>
      <p:sp>
        <p:nvSpPr>
          <p:cNvPr id="29" name="Google Shape;29;p6"/>
          <p:cNvSpPr txBox="1">
            <a:spLocks noGrp="1"/>
          </p:cNvSpPr>
          <p:nvPr>
            <p:ph type="title"/>
          </p:nvPr>
        </p:nvSpPr>
        <p:spPr>
          <a:xfrm>
            <a:off x="311699" y="315924"/>
            <a:ext cx="8520602" cy="831302"/>
          </a:xfrm>
          <a:prstGeom prst="rect">
            <a:avLst/>
          </a:prstGeom>
          <a:noFill/>
          <a:ln>
            <a:noFill/>
          </a:ln>
        </p:spPr>
        <p:txBody>
          <a:bodyPr spcFirstLastPara="1" wrap="square" lIns="91400" tIns="91400" rIns="91400" bIns="91400" anchor="b" anchorCtr="0"/>
          <a:lstStyle>
            <a:lvl1pPr lvl="0" algn="l">
              <a:lnSpc>
                <a:spcPct val="100000"/>
              </a:lnSpc>
              <a:spcBef>
                <a:spcPts val="0"/>
              </a:spcBef>
              <a:spcAft>
                <a:spcPts val="0"/>
              </a:spcAft>
              <a:buClr>
                <a:srgbClr val="000000"/>
              </a:buClr>
              <a:buSzPts val="1800"/>
              <a:buNone/>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a:endParaRPr/>
          </a:p>
        </p:txBody>
      </p:sp>
      <p:sp>
        <p:nvSpPr>
          <p:cNvPr id="30" name="Google Shape;30;p6"/>
          <p:cNvSpPr txBox="1">
            <a:spLocks noGrp="1"/>
          </p:cNvSpPr>
          <p:nvPr>
            <p:ph type="body" idx="1"/>
          </p:nvPr>
        </p:nvSpPr>
        <p:spPr>
          <a:xfrm>
            <a:off x="311699" y="1225225"/>
            <a:ext cx="3999902" cy="3354000"/>
          </a:xfrm>
          <a:prstGeom prst="rect">
            <a:avLst/>
          </a:prstGeom>
          <a:noFill/>
          <a:ln>
            <a:noFill/>
          </a:ln>
        </p:spPr>
        <p:txBody>
          <a:bodyPr spcFirstLastPara="1" wrap="square" lIns="91400" tIns="91400" rIns="91400" bIns="91400" anchor="t" anchorCtr="0"/>
          <a:lstStyle>
            <a:lvl1pPr marL="457200" lvl="0" indent="-317500" algn="l">
              <a:lnSpc>
                <a:spcPct val="115000"/>
              </a:lnSpc>
              <a:spcBef>
                <a:spcPts val="0"/>
              </a:spcBef>
              <a:spcAft>
                <a:spcPts val="0"/>
              </a:spcAft>
              <a:buSzPts val="1400"/>
              <a:buChar char="●"/>
              <a:defRPr sz="1400"/>
            </a:lvl1pPr>
            <a:lvl2pPr marL="914400" lvl="1" indent="-317500" algn="l">
              <a:lnSpc>
                <a:spcPct val="115000"/>
              </a:lnSpc>
              <a:spcBef>
                <a:spcPts val="0"/>
              </a:spcBef>
              <a:spcAft>
                <a:spcPts val="0"/>
              </a:spcAft>
              <a:buSzPts val="1400"/>
              <a:buChar char="○"/>
              <a:defRPr sz="1400"/>
            </a:lvl2pPr>
            <a:lvl3pPr marL="1371600" lvl="2" indent="-317500" algn="l">
              <a:lnSpc>
                <a:spcPct val="115000"/>
              </a:lnSpc>
              <a:spcBef>
                <a:spcPts val="0"/>
              </a:spcBef>
              <a:spcAft>
                <a:spcPts val="0"/>
              </a:spcAft>
              <a:buSzPts val="1400"/>
              <a:buChar char="■"/>
              <a:defRPr sz="1400"/>
            </a:lvl3pPr>
            <a:lvl4pPr marL="1828800" lvl="3" indent="-317500" algn="l">
              <a:lnSpc>
                <a:spcPct val="115000"/>
              </a:lnSpc>
              <a:spcBef>
                <a:spcPts val="0"/>
              </a:spcBef>
              <a:spcAft>
                <a:spcPts val="0"/>
              </a:spcAft>
              <a:buSzPts val="1400"/>
              <a:buChar char="●"/>
              <a:defRPr sz="1400"/>
            </a:lvl4pPr>
            <a:lvl5pPr marL="2286000" lvl="4" indent="-317500" algn="l">
              <a:lnSpc>
                <a:spcPct val="115000"/>
              </a:lnSpc>
              <a:spcBef>
                <a:spcPts val="0"/>
              </a:spcBef>
              <a:spcAft>
                <a:spcPts val="0"/>
              </a:spcAft>
              <a:buSzPts val="1400"/>
              <a:buChar char="○"/>
              <a:defRPr sz="1400"/>
            </a:lvl5pPr>
            <a:lvl6pPr marL="2743200" lvl="5" indent="-342900" algn="l">
              <a:lnSpc>
                <a:spcPct val="115000"/>
              </a:lnSpc>
              <a:spcBef>
                <a:spcPts val="0"/>
              </a:spcBef>
              <a:spcAft>
                <a:spcPts val="0"/>
              </a:spcAft>
              <a:buSzPts val="1800"/>
              <a:buChar char="■"/>
              <a:defRPr/>
            </a:lvl6pPr>
            <a:lvl7pPr marL="3200400" lvl="6" indent="-342900" algn="l">
              <a:lnSpc>
                <a:spcPct val="115000"/>
              </a:lnSpc>
              <a:spcBef>
                <a:spcPts val="0"/>
              </a:spcBef>
              <a:spcAft>
                <a:spcPts val="0"/>
              </a:spcAft>
              <a:buSzPts val="1800"/>
              <a:buChar char="●"/>
              <a:defRPr/>
            </a:lvl7pPr>
            <a:lvl8pPr marL="3657600" lvl="7" indent="-342900" algn="l">
              <a:lnSpc>
                <a:spcPct val="115000"/>
              </a:lnSpc>
              <a:spcBef>
                <a:spcPts val="0"/>
              </a:spcBef>
              <a:spcAft>
                <a:spcPts val="0"/>
              </a:spcAft>
              <a:buSzPts val="1800"/>
              <a:buChar char="○"/>
              <a:defRPr/>
            </a:lvl8pPr>
            <a:lvl9pPr marL="4114800" lvl="8" indent="-342900" algn="l">
              <a:lnSpc>
                <a:spcPct val="115000"/>
              </a:lnSpc>
              <a:spcBef>
                <a:spcPts val="0"/>
              </a:spcBef>
              <a:spcAft>
                <a:spcPts val="0"/>
              </a:spcAft>
              <a:buSzPts val="1800"/>
              <a:buChar char="■"/>
              <a:defRPr/>
            </a:lvl9pPr>
          </a:lstStyle>
          <a:p>
            <a:endParaRPr/>
          </a:p>
        </p:txBody>
      </p:sp>
      <p:sp>
        <p:nvSpPr>
          <p:cNvPr id="31" name="Google Shape;31;p6"/>
          <p:cNvSpPr txBox="1">
            <a:spLocks noGrp="1"/>
          </p:cNvSpPr>
          <p:nvPr>
            <p:ph type="body" idx="2"/>
          </p:nvPr>
        </p:nvSpPr>
        <p:spPr>
          <a:xfrm>
            <a:off x="4832399" y="1225225"/>
            <a:ext cx="3999902" cy="3354000"/>
          </a:xfrm>
          <a:prstGeom prst="rect">
            <a:avLst/>
          </a:prstGeom>
          <a:noFill/>
          <a:ln>
            <a:noFill/>
          </a:ln>
        </p:spPr>
        <p:txBody>
          <a:bodyPr spcFirstLastPara="1" wrap="square" lIns="91400" tIns="91400" rIns="91400" bIns="91400" anchor="t" anchorCtr="0"/>
          <a:lstStyle>
            <a:lvl1pPr marL="457200" lvl="0" indent="-342900" algn="l">
              <a:lnSpc>
                <a:spcPct val="115000"/>
              </a:lnSpc>
              <a:spcBef>
                <a:spcPts val="0"/>
              </a:spcBef>
              <a:spcAft>
                <a:spcPts val="0"/>
              </a:spcAft>
              <a:buSzPts val="1800"/>
              <a:buChar char="●"/>
              <a:defRPr/>
            </a:lvl1pPr>
            <a:lvl2pPr marL="914400" lvl="1" indent="-342900" algn="l">
              <a:lnSpc>
                <a:spcPct val="115000"/>
              </a:lnSpc>
              <a:spcBef>
                <a:spcPts val="0"/>
              </a:spcBef>
              <a:spcAft>
                <a:spcPts val="0"/>
              </a:spcAft>
              <a:buSzPts val="1800"/>
              <a:buChar char="○"/>
              <a:defRPr/>
            </a:lvl2pPr>
            <a:lvl3pPr marL="1371600" lvl="2" indent="-342900" algn="l">
              <a:lnSpc>
                <a:spcPct val="115000"/>
              </a:lnSpc>
              <a:spcBef>
                <a:spcPts val="0"/>
              </a:spcBef>
              <a:spcAft>
                <a:spcPts val="0"/>
              </a:spcAft>
              <a:buSzPts val="1800"/>
              <a:buChar char="■"/>
              <a:defRPr/>
            </a:lvl3pPr>
            <a:lvl4pPr marL="1828800" lvl="3" indent="-342900" algn="l">
              <a:lnSpc>
                <a:spcPct val="115000"/>
              </a:lnSpc>
              <a:spcBef>
                <a:spcPts val="0"/>
              </a:spcBef>
              <a:spcAft>
                <a:spcPts val="0"/>
              </a:spcAft>
              <a:buSzPts val="1800"/>
              <a:buChar char="●"/>
              <a:defRPr/>
            </a:lvl4pPr>
            <a:lvl5pPr marL="2286000" lvl="4" indent="-342900" algn="l">
              <a:lnSpc>
                <a:spcPct val="115000"/>
              </a:lnSpc>
              <a:spcBef>
                <a:spcPts val="0"/>
              </a:spcBef>
              <a:spcAft>
                <a:spcPts val="0"/>
              </a:spcAft>
              <a:buSzPts val="1800"/>
              <a:buChar char="○"/>
              <a:defRPr/>
            </a:lvl5pPr>
            <a:lvl6pPr marL="2743200" lvl="5" indent="-342900" algn="l">
              <a:lnSpc>
                <a:spcPct val="115000"/>
              </a:lnSpc>
              <a:spcBef>
                <a:spcPts val="0"/>
              </a:spcBef>
              <a:spcAft>
                <a:spcPts val="0"/>
              </a:spcAft>
              <a:buSzPts val="1800"/>
              <a:buChar char="■"/>
              <a:defRPr/>
            </a:lvl6pPr>
            <a:lvl7pPr marL="3200400" lvl="6" indent="-342900" algn="l">
              <a:lnSpc>
                <a:spcPct val="115000"/>
              </a:lnSpc>
              <a:spcBef>
                <a:spcPts val="0"/>
              </a:spcBef>
              <a:spcAft>
                <a:spcPts val="0"/>
              </a:spcAft>
              <a:buSzPts val="1800"/>
              <a:buChar char="●"/>
              <a:defRPr/>
            </a:lvl7pPr>
            <a:lvl8pPr marL="3657600" lvl="7" indent="-342900" algn="l">
              <a:lnSpc>
                <a:spcPct val="115000"/>
              </a:lnSpc>
              <a:spcBef>
                <a:spcPts val="0"/>
              </a:spcBef>
              <a:spcAft>
                <a:spcPts val="0"/>
              </a:spcAft>
              <a:buSzPts val="1800"/>
              <a:buChar char="○"/>
              <a:defRPr/>
            </a:lvl8pPr>
            <a:lvl9pPr marL="4114800" lvl="8" indent="-342900" algn="l">
              <a:lnSpc>
                <a:spcPct val="115000"/>
              </a:lnSpc>
              <a:spcBef>
                <a:spcPts val="0"/>
              </a:spcBef>
              <a:spcAft>
                <a:spcPts val="0"/>
              </a:spcAft>
              <a:buSzPts val="1800"/>
              <a:buChar char="■"/>
              <a:defRPr/>
            </a:lvl9pPr>
          </a:lstStyle>
          <a:p>
            <a:endParaRPr/>
          </a:p>
        </p:txBody>
      </p:sp>
      <p:sp>
        <p:nvSpPr>
          <p:cNvPr id="32" name="Google Shape;32;p6"/>
          <p:cNvSpPr txBox="1">
            <a:spLocks noGrp="1"/>
          </p:cNvSpPr>
          <p:nvPr>
            <p:ph type="sldNum" idx="12"/>
          </p:nvPr>
        </p:nvSpPr>
        <p:spPr>
          <a:xfrm>
            <a:off x="8684345" y="4692391"/>
            <a:ext cx="336813" cy="335251"/>
          </a:xfrm>
          <a:prstGeom prst="rect">
            <a:avLst/>
          </a:prstGeom>
          <a:noFill/>
          <a:ln>
            <a:noFill/>
          </a:ln>
        </p:spPr>
        <p:txBody>
          <a:bodyPr spcFirstLastPara="1" wrap="square" lIns="91400" tIns="91400" rIns="91400" bIns="91400" anchor="ctr" anchorCtr="0">
            <a:noAutofit/>
          </a:bodyPr>
          <a:lstStyle>
            <a:lvl1pPr marL="0" lvl="0" indent="0" algn="r">
              <a:lnSpc>
                <a:spcPct val="100000"/>
              </a:lnSpc>
              <a:spcBef>
                <a:spcPts val="0"/>
              </a:spcBef>
              <a:spcAft>
                <a:spcPts val="0"/>
              </a:spcAft>
              <a:buClr>
                <a:srgbClr val="000000"/>
              </a:buClr>
              <a:buSzPts val="1000"/>
              <a:buFont typeface="Economica"/>
              <a:buNone/>
              <a:defRPr sz="1000">
                <a:latin typeface="Economica"/>
                <a:ea typeface="Economica"/>
                <a:cs typeface="Economica"/>
                <a:sym typeface="Economica"/>
              </a:defRPr>
            </a:lvl1pPr>
            <a:lvl2pPr marL="0" lvl="1" indent="0" algn="r">
              <a:lnSpc>
                <a:spcPct val="100000"/>
              </a:lnSpc>
              <a:spcBef>
                <a:spcPts val="0"/>
              </a:spcBef>
              <a:spcAft>
                <a:spcPts val="0"/>
              </a:spcAft>
              <a:buClr>
                <a:srgbClr val="000000"/>
              </a:buClr>
              <a:buSzPts val="1000"/>
              <a:buFont typeface="Economica"/>
              <a:buNone/>
              <a:defRPr sz="1000">
                <a:latin typeface="Economica"/>
                <a:ea typeface="Economica"/>
                <a:cs typeface="Economica"/>
                <a:sym typeface="Economica"/>
              </a:defRPr>
            </a:lvl2pPr>
            <a:lvl3pPr marL="0" lvl="2" indent="0" algn="r">
              <a:lnSpc>
                <a:spcPct val="100000"/>
              </a:lnSpc>
              <a:spcBef>
                <a:spcPts val="0"/>
              </a:spcBef>
              <a:spcAft>
                <a:spcPts val="0"/>
              </a:spcAft>
              <a:buClr>
                <a:srgbClr val="000000"/>
              </a:buClr>
              <a:buSzPts val="1000"/>
              <a:buFont typeface="Economica"/>
              <a:buNone/>
              <a:defRPr sz="1000">
                <a:latin typeface="Economica"/>
                <a:ea typeface="Economica"/>
                <a:cs typeface="Economica"/>
                <a:sym typeface="Economica"/>
              </a:defRPr>
            </a:lvl3pPr>
            <a:lvl4pPr marL="0" lvl="3" indent="0" algn="r">
              <a:lnSpc>
                <a:spcPct val="100000"/>
              </a:lnSpc>
              <a:spcBef>
                <a:spcPts val="0"/>
              </a:spcBef>
              <a:spcAft>
                <a:spcPts val="0"/>
              </a:spcAft>
              <a:buClr>
                <a:srgbClr val="000000"/>
              </a:buClr>
              <a:buSzPts val="1000"/>
              <a:buFont typeface="Economica"/>
              <a:buNone/>
              <a:defRPr sz="1000">
                <a:latin typeface="Economica"/>
                <a:ea typeface="Economica"/>
                <a:cs typeface="Economica"/>
                <a:sym typeface="Economica"/>
              </a:defRPr>
            </a:lvl4pPr>
            <a:lvl5pPr marL="0" lvl="4" indent="0" algn="r">
              <a:lnSpc>
                <a:spcPct val="100000"/>
              </a:lnSpc>
              <a:spcBef>
                <a:spcPts val="0"/>
              </a:spcBef>
              <a:spcAft>
                <a:spcPts val="0"/>
              </a:spcAft>
              <a:buClr>
                <a:srgbClr val="000000"/>
              </a:buClr>
              <a:buSzPts val="1000"/>
              <a:buFont typeface="Economica"/>
              <a:buNone/>
              <a:defRPr sz="1000">
                <a:latin typeface="Economica"/>
                <a:ea typeface="Economica"/>
                <a:cs typeface="Economica"/>
                <a:sym typeface="Economica"/>
              </a:defRPr>
            </a:lvl5pPr>
            <a:lvl6pPr marL="0" lvl="5" indent="0" algn="r">
              <a:lnSpc>
                <a:spcPct val="100000"/>
              </a:lnSpc>
              <a:spcBef>
                <a:spcPts val="0"/>
              </a:spcBef>
              <a:spcAft>
                <a:spcPts val="0"/>
              </a:spcAft>
              <a:buClr>
                <a:srgbClr val="000000"/>
              </a:buClr>
              <a:buSzPts val="1000"/>
              <a:buFont typeface="Economica"/>
              <a:buNone/>
              <a:defRPr sz="1000">
                <a:latin typeface="Economica"/>
                <a:ea typeface="Economica"/>
                <a:cs typeface="Economica"/>
                <a:sym typeface="Economica"/>
              </a:defRPr>
            </a:lvl6pPr>
            <a:lvl7pPr marL="0" lvl="6" indent="0" algn="r">
              <a:lnSpc>
                <a:spcPct val="100000"/>
              </a:lnSpc>
              <a:spcBef>
                <a:spcPts val="0"/>
              </a:spcBef>
              <a:spcAft>
                <a:spcPts val="0"/>
              </a:spcAft>
              <a:buClr>
                <a:srgbClr val="000000"/>
              </a:buClr>
              <a:buSzPts val="1000"/>
              <a:buFont typeface="Economica"/>
              <a:buNone/>
              <a:defRPr sz="1000">
                <a:latin typeface="Economica"/>
                <a:ea typeface="Economica"/>
                <a:cs typeface="Economica"/>
                <a:sym typeface="Economica"/>
              </a:defRPr>
            </a:lvl7pPr>
            <a:lvl8pPr marL="0" lvl="7" indent="0" algn="r">
              <a:lnSpc>
                <a:spcPct val="100000"/>
              </a:lnSpc>
              <a:spcBef>
                <a:spcPts val="0"/>
              </a:spcBef>
              <a:spcAft>
                <a:spcPts val="0"/>
              </a:spcAft>
              <a:buClr>
                <a:srgbClr val="000000"/>
              </a:buClr>
              <a:buSzPts val="1000"/>
              <a:buFont typeface="Economica"/>
              <a:buNone/>
              <a:defRPr sz="1000">
                <a:latin typeface="Economica"/>
                <a:ea typeface="Economica"/>
                <a:cs typeface="Economica"/>
                <a:sym typeface="Economica"/>
              </a:defRPr>
            </a:lvl8pPr>
            <a:lvl9pPr marL="0" lvl="8" indent="0" algn="r">
              <a:lnSpc>
                <a:spcPct val="100000"/>
              </a:lnSpc>
              <a:spcBef>
                <a:spcPts val="0"/>
              </a:spcBef>
              <a:spcAft>
                <a:spcPts val="0"/>
              </a:spcAft>
              <a:buClr>
                <a:srgbClr val="000000"/>
              </a:buClr>
              <a:buSzPts val="1000"/>
              <a:buFont typeface="Economica"/>
              <a:buNone/>
              <a:defRPr sz="1000">
                <a:latin typeface="Economica"/>
                <a:ea typeface="Economica"/>
                <a:cs typeface="Economica"/>
                <a:sym typeface="Economic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matchingName="One column text">
  <p:cSld name="One column text">
    <p:spTree>
      <p:nvGrpSpPr>
        <p:cNvPr id="1" name="Shape 33"/>
        <p:cNvGrpSpPr/>
        <p:nvPr/>
      </p:nvGrpSpPr>
      <p:grpSpPr>
        <a:xfrm>
          <a:off x="0" y="0"/>
          <a:ext cx="0" cy="0"/>
          <a:chOff x="0" y="0"/>
          <a:chExt cx="0" cy="0"/>
        </a:xfrm>
      </p:grpSpPr>
      <p:sp>
        <p:nvSpPr>
          <p:cNvPr id="34" name="Google Shape;34;p7"/>
          <p:cNvSpPr txBox="1">
            <a:spLocks noGrp="1"/>
          </p:cNvSpPr>
          <p:nvPr>
            <p:ph type="title"/>
          </p:nvPr>
        </p:nvSpPr>
        <p:spPr>
          <a:xfrm>
            <a:off x="311699" y="555600"/>
            <a:ext cx="2808001" cy="755700"/>
          </a:xfrm>
          <a:prstGeom prst="rect">
            <a:avLst/>
          </a:prstGeom>
          <a:noFill/>
          <a:ln>
            <a:noFill/>
          </a:ln>
        </p:spPr>
        <p:txBody>
          <a:bodyPr spcFirstLastPara="1" wrap="square" lIns="91400" tIns="91400" rIns="91400" bIns="91400" anchor="b" anchorCtr="0"/>
          <a:lstStyle>
            <a:lvl1pPr lvl="0" algn="l">
              <a:lnSpc>
                <a:spcPct val="100000"/>
              </a:lnSpc>
              <a:spcBef>
                <a:spcPts val="0"/>
              </a:spcBef>
              <a:spcAft>
                <a:spcPts val="0"/>
              </a:spcAft>
              <a:buClr>
                <a:srgbClr val="000000"/>
              </a:buClr>
              <a:buSzPts val="3000"/>
              <a:buFont typeface="Economica"/>
              <a:buNone/>
              <a:defRPr sz="3000"/>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a:endParaRPr/>
          </a:p>
        </p:txBody>
      </p:sp>
      <p:sp>
        <p:nvSpPr>
          <p:cNvPr id="35" name="Google Shape;35;p7"/>
          <p:cNvSpPr txBox="1">
            <a:spLocks noGrp="1"/>
          </p:cNvSpPr>
          <p:nvPr>
            <p:ph type="body" idx="1"/>
          </p:nvPr>
        </p:nvSpPr>
        <p:spPr>
          <a:xfrm>
            <a:off x="311699" y="1399400"/>
            <a:ext cx="2808001" cy="2784901"/>
          </a:xfrm>
          <a:prstGeom prst="rect">
            <a:avLst/>
          </a:prstGeom>
          <a:noFill/>
          <a:ln>
            <a:noFill/>
          </a:ln>
        </p:spPr>
        <p:txBody>
          <a:bodyPr spcFirstLastPara="1" wrap="square" lIns="91400" tIns="91400" rIns="91400" bIns="91400" anchor="t" anchorCtr="0"/>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42900" algn="l">
              <a:lnSpc>
                <a:spcPct val="115000"/>
              </a:lnSpc>
              <a:spcBef>
                <a:spcPts val="0"/>
              </a:spcBef>
              <a:spcAft>
                <a:spcPts val="0"/>
              </a:spcAft>
              <a:buSzPts val="1800"/>
              <a:buChar char="■"/>
              <a:defRPr/>
            </a:lvl6pPr>
            <a:lvl7pPr marL="3200400" lvl="6" indent="-342900" algn="l">
              <a:lnSpc>
                <a:spcPct val="115000"/>
              </a:lnSpc>
              <a:spcBef>
                <a:spcPts val="0"/>
              </a:spcBef>
              <a:spcAft>
                <a:spcPts val="0"/>
              </a:spcAft>
              <a:buSzPts val="1800"/>
              <a:buChar char="●"/>
              <a:defRPr/>
            </a:lvl7pPr>
            <a:lvl8pPr marL="3657600" lvl="7" indent="-342900" algn="l">
              <a:lnSpc>
                <a:spcPct val="115000"/>
              </a:lnSpc>
              <a:spcBef>
                <a:spcPts val="0"/>
              </a:spcBef>
              <a:spcAft>
                <a:spcPts val="0"/>
              </a:spcAft>
              <a:buSzPts val="1800"/>
              <a:buChar char="○"/>
              <a:defRPr/>
            </a:lvl8pPr>
            <a:lvl9pPr marL="4114800" lvl="8" indent="-342900" algn="l">
              <a:lnSpc>
                <a:spcPct val="115000"/>
              </a:lnSpc>
              <a:spcBef>
                <a:spcPts val="0"/>
              </a:spcBef>
              <a:spcAft>
                <a:spcPts val="0"/>
              </a:spcAft>
              <a:buSzPts val="1800"/>
              <a:buChar char="■"/>
              <a:defRPr/>
            </a:lvl9pPr>
          </a:lstStyle>
          <a:p>
            <a:endParaRPr/>
          </a:p>
        </p:txBody>
      </p:sp>
      <p:sp>
        <p:nvSpPr>
          <p:cNvPr id="36" name="Google Shape;36;p7"/>
          <p:cNvSpPr txBox="1">
            <a:spLocks noGrp="1"/>
          </p:cNvSpPr>
          <p:nvPr>
            <p:ph type="sldNum" idx="12"/>
          </p:nvPr>
        </p:nvSpPr>
        <p:spPr>
          <a:xfrm>
            <a:off x="8684345" y="4692391"/>
            <a:ext cx="336813" cy="335251"/>
          </a:xfrm>
          <a:prstGeom prst="rect">
            <a:avLst/>
          </a:prstGeom>
          <a:noFill/>
          <a:ln>
            <a:noFill/>
          </a:ln>
        </p:spPr>
        <p:txBody>
          <a:bodyPr spcFirstLastPara="1" wrap="square" lIns="91400" tIns="91400" rIns="91400" bIns="91400" anchor="ctr" anchorCtr="0">
            <a:noAutofit/>
          </a:bodyPr>
          <a:lstStyle>
            <a:lvl1pPr marL="0" lvl="0" indent="0" algn="r">
              <a:lnSpc>
                <a:spcPct val="100000"/>
              </a:lnSpc>
              <a:spcBef>
                <a:spcPts val="0"/>
              </a:spcBef>
              <a:spcAft>
                <a:spcPts val="0"/>
              </a:spcAft>
              <a:buClr>
                <a:srgbClr val="000000"/>
              </a:buClr>
              <a:buSzPts val="1000"/>
              <a:buFont typeface="Economica"/>
              <a:buNone/>
              <a:defRPr sz="1000">
                <a:latin typeface="Economica"/>
                <a:ea typeface="Economica"/>
                <a:cs typeface="Economica"/>
                <a:sym typeface="Economica"/>
              </a:defRPr>
            </a:lvl1pPr>
            <a:lvl2pPr marL="0" lvl="1" indent="0" algn="r">
              <a:lnSpc>
                <a:spcPct val="100000"/>
              </a:lnSpc>
              <a:spcBef>
                <a:spcPts val="0"/>
              </a:spcBef>
              <a:spcAft>
                <a:spcPts val="0"/>
              </a:spcAft>
              <a:buClr>
                <a:srgbClr val="000000"/>
              </a:buClr>
              <a:buSzPts val="1000"/>
              <a:buFont typeface="Economica"/>
              <a:buNone/>
              <a:defRPr sz="1000">
                <a:latin typeface="Economica"/>
                <a:ea typeface="Economica"/>
                <a:cs typeface="Economica"/>
                <a:sym typeface="Economica"/>
              </a:defRPr>
            </a:lvl2pPr>
            <a:lvl3pPr marL="0" lvl="2" indent="0" algn="r">
              <a:lnSpc>
                <a:spcPct val="100000"/>
              </a:lnSpc>
              <a:spcBef>
                <a:spcPts val="0"/>
              </a:spcBef>
              <a:spcAft>
                <a:spcPts val="0"/>
              </a:spcAft>
              <a:buClr>
                <a:srgbClr val="000000"/>
              </a:buClr>
              <a:buSzPts val="1000"/>
              <a:buFont typeface="Economica"/>
              <a:buNone/>
              <a:defRPr sz="1000">
                <a:latin typeface="Economica"/>
                <a:ea typeface="Economica"/>
                <a:cs typeface="Economica"/>
                <a:sym typeface="Economica"/>
              </a:defRPr>
            </a:lvl3pPr>
            <a:lvl4pPr marL="0" lvl="3" indent="0" algn="r">
              <a:lnSpc>
                <a:spcPct val="100000"/>
              </a:lnSpc>
              <a:spcBef>
                <a:spcPts val="0"/>
              </a:spcBef>
              <a:spcAft>
                <a:spcPts val="0"/>
              </a:spcAft>
              <a:buClr>
                <a:srgbClr val="000000"/>
              </a:buClr>
              <a:buSzPts val="1000"/>
              <a:buFont typeface="Economica"/>
              <a:buNone/>
              <a:defRPr sz="1000">
                <a:latin typeface="Economica"/>
                <a:ea typeface="Economica"/>
                <a:cs typeface="Economica"/>
                <a:sym typeface="Economica"/>
              </a:defRPr>
            </a:lvl4pPr>
            <a:lvl5pPr marL="0" lvl="4" indent="0" algn="r">
              <a:lnSpc>
                <a:spcPct val="100000"/>
              </a:lnSpc>
              <a:spcBef>
                <a:spcPts val="0"/>
              </a:spcBef>
              <a:spcAft>
                <a:spcPts val="0"/>
              </a:spcAft>
              <a:buClr>
                <a:srgbClr val="000000"/>
              </a:buClr>
              <a:buSzPts val="1000"/>
              <a:buFont typeface="Economica"/>
              <a:buNone/>
              <a:defRPr sz="1000">
                <a:latin typeface="Economica"/>
                <a:ea typeface="Economica"/>
                <a:cs typeface="Economica"/>
                <a:sym typeface="Economica"/>
              </a:defRPr>
            </a:lvl5pPr>
            <a:lvl6pPr marL="0" lvl="5" indent="0" algn="r">
              <a:lnSpc>
                <a:spcPct val="100000"/>
              </a:lnSpc>
              <a:spcBef>
                <a:spcPts val="0"/>
              </a:spcBef>
              <a:spcAft>
                <a:spcPts val="0"/>
              </a:spcAft>
              <a:buClr>
                <a:srgbClr val="000000"/>
              </a:buClr>
              <a:buSzPts val="1000"/>
              <a:buFont typeface="Economica"/>
              <a:buNone/>
              <a:defRPr sz="1000">
                <a:latin typeface="Economica"/>
                <a:ea typeface="Economica"/>
                <a:cs typeface="Economica"/>
                <a:sym typeface="Economica"/>
              </a:defRPr>
            </a:lvl6pPr>
            <a:lvl7pPr marL="0" lvl="6" indent="0" algn="r">
              <a:lnSpc>
                <a:spcPct val="100000"/>
              </a:lnSpc>
              <a:spcBef>
                <a:spcPts val="0"/>
              </a:spcBef>
              <a:spcAft>
                <a:spcPts val="0"/>
              </a:spcAft>
              <a:buClr>
                <a:srgbClr val="000000"/>
              </a:buClr>
              <a:buSzPts val="1000"/>
              <a:buFont typeface="Economica"/>
              <a:buNone/>
              <a:defRPr sz="1000">
                <a:latin typeface="Economica"/>
                <a:ea typeface="Economica"/>
                <a:cs typeface="Economica"/>
                <a:sym typeface="Economica"/>
              </a:defRPr>
            </a:lvl7pPr>
            <a:lvl8pPr marL="0" lvl="7" indent="0" algn="r">
              <a:lnSpc>
                <a:spcPct val="100000"/>
              </a:lnSpc>
              <a:spcBef>
                <a:spcPts val="0"/>
              </a:spcBef>
              <a:spcAft>
                <a:spcPts val="0"/>
              </a:spcAft>
              <a:buClr>
                <a:srgbClr val="000000"/>
              </a:buClr>
              <a:buSzPts val="1000"/>
              <a:buFont typeface="Economica"/>
              <a:buNone/>
              <a:defRPr sz="1000">
                <a:latin typeface="Economica"/>
                <a:ea typeface="Economica"/>
                <a:cs typeface="Economica"/>
                <a:sym typeface="Economica"/>
              </a:defRPr>
            </a:lvl8pPr>
            <a:lvl9pPr marL="0" lvl="8" indent="0" algn="r">
              <a:lnSpc>
                <a:spcPct val="100000"/>
              </a:lnSpc>
              <a:spcBef>
                <a:spcPts val="0"/>
              </a:spcBef>
              <a:spcAft>
                <a:spcPts val="0"/>
              </a:spcAft>
              <a:buClr>
                <a:srgbClr val="000000"/>
              </a:buClr>
              <a:buSzPts val="1000"/>
              <a:buFont typeface="Economica"/>
              <a:buNone/>
              <a:defRPr sz="1000">
                <a:latin typeface="Economica"/>
                <a:ea typeface="Economica"/>
                <a:cs typeface="Economica"/>
                <a:sym typeface="Economic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37"/>
        <p:cNvGrpSpPr/>
        <p:nvPr/>
      </p:nvGrpSpPr>
      <p:grpSpPr>
        <a:xfrm>
          <a:off x="0" y="0"/>
          <a:ext cx="0" cy="0"/>
          <a:chOff x="0" y="0"/>
          <a:chExt cx="0" cy="0"/>
        </a:xfrm>
      </p:grpSpPr>
      <p:sp>
        <p:nvSpPr>
          <p:cNvPr id="38" name="Google Shape;38;p8"/>
          <p:cNvSpPr txBox="1">
            <a:spLocks noGrp="1"/>
          </p:cNvSpPr>
          <p:nvPr>
            <p:ph type="title"/>
          </p:nvPr>
        </p:nvSpPr>
        <p:spPr>
          <a:xfrm>
            <a:off x="490250" y="450149"/>
            <a:ext cx="5878801" cy="4090801"/>
          </a:xfrm>
          <a:prstGeom prst="rect">
            <a:avLst/>
          </a:prstGeom>
          <a:noFill/>
          <a:ln>
            <a:noFill/>
          </a:ln>
        </p:spPr>
        <p:txBody>
          <a:bodyPr spcFirstLastPara="1" wrap="square" lIns="91400" tIns="91400" rIns="91400" bIns="91400" anchor="ctr" anchorCtr="0"/>
          <a:lstStyle>
            <a:lvl1pPr lvl="0" algn="l">
              <a:lnSpc>
                <a:spcPct val="100000"/>
              </a:lnSpc>
              <a:spcBef>
                <a:spcPts val="0"/>
              </a:spcBef>
              <a:spcAft>
                <a:spcPts val="0"/>
              </a:spcAft>
              <a:buClr>
                <a:srgbClr val="000000"/>
              </a:buClr>
              <a:buSzPts val="4800"/>
              <a:buFont typeface="Economica"/>
              <a:buNone/>
              <a:defRPr sz="4800"/>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a:endParaRPr/>
          </a:p>
        </p:txBody>
      </p:sp>
      <p:sp>
        <p:nvSpPr>
          <p:cNvPr id="39" name="Google Shape;39;p8"/>
          <p:cNvSpPr txBox="1">
            <a:spLocks noGrp="1"/>
          </p:cNvSpPr>
          <p:nvPr>
            <p:ph type="sldNum" idx="12"/>
          </p:nvPr>
        </p:nvSpPr>
        <p:spPr>
          <a:xfrm>
            <a:off x="8684345" y="4692391"/>
            <a:ext cx="336813" cy="335251"/>
          </a:xfrm>
          <a:prstGeom prst="rect">
            <a:avLst/>
          </a:prstGeom>
          <a:noFill/>
          <a:ln>
            <a:noFill/>
          </a:ln>
        </p:spPr>
        <p:txBody>
          <a:bodyPr spcFirstLastPara="1" wrap="square" lIns="91400" tIns="91400" rIns="91400" bIns="91400" anchor="ctr" anchorCtr="0">
            <a:noAutofit/>
          </a:bodyPr>
          <a:lstStyle>
            <a:lvl1pPr marL="0" lvl="0" indent="0" algn="r">
              <a:lnSpc>
                <a:spcPct val="100000"/>
              </a:lnSpc>
              <a:spcBef>
                <a:spcPts val="0"/>
              </a:spcBef>
              <a:spcAft>
                <a:spcPts val="0"/>
              </a:spcAft>
              <a:buClr>
                <a:srgbClr val="000000"/>
              </a:buClr>
              <a:buSzPts val="1000"/>
              <a:buFont typeface="Economica"/>
              <a:buNone/>
              <a:defRPr sz="1000">
                <a:latin typeface="Economica"/>
                <a:ea typeface="Economica"/>
                <a:cs typeface="Economica"/>
                <a:sym typeface="Economica"/>
              </a:defRPr>
            </a:lvl1pPr>
            <a:lvl2pPr marL="0" lvl="1" indent="0" algn="r">
              <a:lnSpc>
                <a:spcPct val="100000"/>
              </a:lnSpc>
              <a:spcBef>
                <a:spcPts val="0"/>
              </a:spcBef>
              <a:spcAft>
                <a:spcPts val="0"/>
              </a:spcAft>
              <a:buClr>
                <a:srgbClr val="000000"/>
              </a:buClr>
              <a:buSzPts val="1000"/>
              <a:buFont typeface="Economica"/>
              <a:buNone/>
              <a:defRPr sz="1000">
                <a:latin typeface="Economica"/>
                <a:ea typeface="Economica"/>
                <a:cs typeface="Economica"/>
                <a:sym typeface="Economica"/>
              </a:defRPr>
            </a:lvl2pPr>
            <a:lvl3pPr marL="0" lvl="2" indent="0" algn="r">
              <a:lnSpc>
                <a:spcPct val="100000"/>
              </a:lnSpc>
              <a:spcBef>
                <a:spcPts val="0"/>
              </a:spcBef>
              <a:spcAft>
                <a:spcPts val="0"/>
              </a:spcAft>
              <a:buClr>
                <a:srgbClr val="000000"/>
              </a:buClr>
              <a:buSzPts val="1000"/>
              <a:buFont typeface="Economica"/>
              <a:buNone/>
              <a:defRPr sz="1000">
                <a:latin typeface="Economica"/>
                <a:ea typeface="Economica"/>
                <a:cs typeface="Economica"/>
                <a:sym typeface="Economica"/>
              </a:defRPr>
            </a:lvl3pPr>
            <a:lvl4pPr marL="0" lvl="3" indent="0" algn="r">
              <a:lnSpc>
                <a:spcPct val="100000"/>
              </a:lnSpc>
              <a:spcBef>
                <a:spcPts val="0"/>
              </a:spcBef>
              <a:spcAft>
                <a:spcPts val="0"/>
              </a:spcAft>
              <a:buClr>
                <a:srgbClr val="000000"/>
              </a:buClr>
              <a:buSzPts val="1000"/>
              <a:buFont typeface="Economica"/>
              <a:buNone/>
              <a:defRPr sz="1000">
                <a:latin typeface="Economica"/>
                <a:ea typeface="Economica"/>
                <a:cs typeface="Economica"/>
                <a:sym typeface="Economica"/>
              </a:defRPr>
            </a:lvl4pPr>
            <a:lvl5pPr marL="0" lvl="4" indent="0" algn="r">
              <a:lnSpc>
                <a:spcPct val="100000"/>
              </a:lnSpc>
              <a:spcBef>
                <a:spcPts val="0"/>
              </a:spcBef>
              <a:spcAft>
                <a:spcPts val="0"/>
              </a:spcAft>
              <a:buClr>
                <a:srgbClr val="000000"/>
              </a:buClr>
              <a:buSzPts val="1000"/>
              <a:buFont typeface="Economica"/>
              <a:buNone/>
              <a:defRPr sz="1000">
                <a:latin typeface="Economica"/>
                <a:ea typeface="Economica"/>
                <a:cs typeface="Economica"/>
                <a:sym typeface="Economica"/>
              </a:defRPr>
            </a:lvl5pPr>
            <a:lvl6pPr marL="0" lvl="5" indent="0" algn="r">
              <a:lnSpc>
                <a:spcPct val="100000"/>
              </a:lnSpc>
              <a:spcBef>
                <a:spcPts val="0"/>
              </a:spcBef>
              <a:spcAft>
                <a:spcPts val="0"/>
              </a:spcAft>
              <a:buClr>
                <a:srgbClr val="000000"/>
              </a:buClr>
              <a:buSzPts val="1000"/>
              <a:buFont typeface="Economica"/>
              <a:buNone/>
              <a:defRPr sz="1000">
                <a:latin typeface="Economica"/>
                <a:ea typeface="Economica"/>
                <a:cs typeface="Economica"/>
                <a:sym typeface="Economica"/>
              </a:defRPr>
            </a:lvl6pPr>
            <a:lvl7pPr marL="0" lvl="6" indent="0" algn="r">
              <a:lnSpc>
                <a:spcPct val="100000"/>
              </a:lnSpc>
              <a:spcBef>
                <a:spcPts val="0"/>
              </a:spcBef>
              <a:spcAft>
                <a:spcPts val="0"/>
              </a:spcAft>
              <a:buClr>
                <a:srgbClr val="000000"/>
              </a:buClr>
              <a:buSzPts val="1000"/>
              <a:buFont typeface="Economica"/>
              <a:buNone/>
              <a:defRPr sz="1000">
                <a:latin typeface="Economica"/>
                <a:ea typeface="Economica"/>
                <a:cs typeface="Economica"/>
                <a:sym typeface="Economica"/>
              </a:defRPr>
            </a:lvl7pPr>
            <a:lvl8pPr marL="0" lvl="7" indent="0" algn="r">
              <a:lnSpc>
                <a:spcPct val="100000"/>
              </a:lnSpc>
              <a:spcBef>
                <a:spcPts val="0"/>
              </a:spcBef>
              <a:spcAft>
                <a:spcPts val="0"/>
              </a:spcAft>
              <a:buClr>
                <a:srgbClr val="000000"/>
              </a:buClr>
              <a:buSzPts val="1000"/>
              <a:buFont typeface="Economica"/>
              <a:buNone/>
              <a:defRPr sz="1000">
                <a:latin typeface="Economica"/>
                <a:ea typeface="Economica"/>
                <a:cs typeface="Economica"/>
                <a:sym typeface="Economica"/>
              </a:defRPr>
            </a:lvl8pPr>
            <a:lvl9pPr marL="0" lvl="8" indent="0" algn="r">
              <a:lnSpc>
                <a:spcPct val="100000"/>
              </a:lnSpc>
              <a:spcBef>
                <a:spcPts val="0"/>
              </a:spcBef>
              <a:spcAft>
                <a:spcPts val="0"/>
              </a:spcAft>
              <a:buClr>
                <a:srgbClr val="000000"/>
              </a:buClr>
              <a:buSzPts val="1000"/>
              <a:buFont typeface="Economica"/>
              <a:buNone/>
              <a:defRPr sz="1000">
                <a:latin typeface="Economica"/>
                <a:ea typeface="Economica"/>
                <a:cs typeface="Economica"/>
                <a:sym typeface="Economic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matchingName="Section title and description">
  <p:cSld name="Section title and description">
    <p:spTree>
      <p:nvGrpSpPr>
        <p:cNvPr id="1" name="Shape 40"/>
        <p:cNvGrpSpPr/>
        <p:nvPr/>
      </p:nvGrpSpPr>
      <p:grpSpPr>
        <a:xfrm>
          <a:off x="0" y="0"/>
          <a:ext cx="0" cy="0"/>
          <a:chOff x="0" y="0"/>
          <a:chExt cx="0" cy="0"/>
        </a:xfrm>
      </p:grpSpPr>
      <p:sp>
        <p:nvSpPr>
          <p:cNvPr id="41" name="Google Shape;41;p9"/>
          <p:cNvSpPr/>
          <p:nvPr/>
        </p:nvSpPr>
        <p:spPr>
          <a:xfrm>
            <a:off x="4572000" y="-25"/>
            <a:ext cx="4572000" cy="5143501"/>
          </a:xfrm>
          <a:prstGeom prst="rect">
            <a:avLst/>
          </a:prstGeom>
          <a:solidFill>
            <a:srgbClr val="CCA677"/>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42" name="Google Shape;42;p9"/>
          <p:cNvCxnSpPr/>
          <p:nvPr/>
        </p:nvCxnSpPr>
        <p:spPr>
          <a:xfrm>
            <a:off x="5029675" y="4495500"/>
            <a:ext cx="468301" cy="1"/>
          </a:xfrm>
          <a:prstGeom prst="straightConnector1">
            <a:avLst/>
          </a:prstGeom>
          <a:noFill/>
          <a:ln w="19050" cap="flat" cmpd="sng">
            <a:solidFill>
              <a:srgbClr val="FFFFFF"/>
            </a:solidFill>
            <a:prstDash val="solid"/>
            <a:round/>
            <a:headEnd type="none" w="sm" len="sm"/>
            <a:tailEnd type="none" w="sm" len="sm"/>
          </a:ln>
        </p:spPr>
      </p:cxnSp>
      <p:sp>
        <p:nvSpPr>
          <p:cNvPr id="43" name="Google Shape;43;p9"/>
          <p:cNvSpPr txBox="1">
            <a:spLocks noGrp="1"/>
          </p:cNvSpPr>
          <p:nvPr>
            <p:ph type="title"/>
          </p:nvPr>
        </p:nvSpPr>
        <p:spPr>
          <a:xfrm>
            <a:off x="265500" y="929274"/>
            <a:ext cx="4045200" cy="1786202"/>
          </a:xfrm>
          <a:prstGeom prst="rect">
            <a:avLst/>
          </a:prstGeom>
          <a:noFill/>
          <a:ln>
            <a:noFill/>
          </a:ln>
        </p:spPr>
        <p:txBody>
          <a:bodyPr spcFirstLastPara="1" wrap="square" lIns="91400" tIns="91400" rIns="91400" bIns="91400" anchor="b" anchorCtr="0"/>
          <a:lstStyle>
            <a:lvl1pPr lvl="0" algn="ctr">
              <a:lnSpc>
                <a:spcPct val="100000"/>
              </a:lnSpc>
              <a:spcBef>
                <a:spcPts val="0"/>
              </a:spcBef>
              <a:spcAft>
                <a:spcPts val="0"/>
              </a:spcAft>
              <a:buClr>
                <a:srgbClr val="CCA677"/>
              </a:buClr>
              <a:buSzPts val="4200"/>
              <a:buFont typeface="Economica"/>
              <a:buNone/>
              <a:defRPr>
                <a:solidFill>
                  <a:srgbClr val="CCA677"/>
                </a:solidFill>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a:endParaRPr/>
          </a:p>
        </p:txBody>
      </p:sp>
      <p:sp>
        <p:nvSpPr>
          <p:cNvPr id="44" name="Google Shape;44;p9"/>
          <p:cNvSpPr txBox="1">
            <a:spLocks noGrp="1"/>
          </p:cNvSpPr>
          <p:nvPr>
            <p:ph type="body" idx="1"/>
          </p:nvPr>
        </p:nvSpPr>
        <p:spPr>
          <a:xfrm>
            <a:off x="265500" y="2769000"/>
            <a:ext cx="4045200" cy="1574101"/>
          </a:xfrm>
          <a:prstGeom prst="rect">
            <a:avLst/>
          </a:prstGeom>
          <a:noFill/>
          <a:ln>
            <a:noFill/>
          </a:ln>
        </p:spPr>
        <p:txBody>
          <a:bodyPr spcFirstLastPara="1" wrap="square" lIns="91400" tIns="91400" rIns="91400" bIns="91400" anchor="t" anchorCtr="0"/>
          <a:lstStyle>
            <a:lvl1pPr marL="457200" lvl="0" indent="-228600" algn="ctr">
              <a:lnSpc>
                <a:spcPct val="100000"/>
              </a:lnSpc>
              <a:spcBef>
                <a:spcPts val="0"/>
              </a:spcBef>
              <a:spcAft>
                <a:spcPts val="0"/>
              </a:spcAft>
              <a:buClr>
                <a:srgbClr val="000000"/>
              </a:buClr>
              <a:buSzPts val="2400"/>
              <a:buFont typeface="Economica"/>
              <a:buNone/>
              <a:defRPr sz="2400">
                <a:latin typeface="Economica"/>
                <a:ea typeface="Economica"/>
                <a:cs typeface="Economica"/>
                <a:sym typeface="Economica"/>
              </a:defRPr>
            </a:lvl1pPr>
            <a:lvl2pPr marL="914400" lvl="1" indent="-228600" algn="ctr">
              <a:lnSpc>
                <a:spcPct val="100000"/>
              </a:lnSpc>
              <a:spcBef>
                <a:spcPts val="0"/>
              </a:spcBef>
              <a:spcAft>
                <a:spcPts val="0"/>
              </a:spcAft>
              <a:buClr>
                <a:srgbClr val="000000"/>
              </a:buClr>
              <a:buSzPts val="2400"/>
              <a:buFont typeface="Economica"/>
              <a:buNone/>
              <a:defRPr sz="2400">
                <a:latin typeface="Economica"/>
                <a:ea typeface="Economica"/>
                <a:cs typeface="Economica"/>
                <a:sym typeface="Economica"/>
              </a:defRPr>
            </a:lvl2pPr>
            <a:lvl3pPr marL="1371600" lvl="2" indent="-228600" algn="ctr">
              <a:lnSpc>
                <a:spcPct val="100000"/>
              </a:lnSpc>
              <a:spcBef>
                <a:spcPts val="0"/>
              </a:spcBef>
              <a:spcAft>
                <a:spcPts val="0"/>
              </a:spcAft>
              <a:buClr>
                <a:srgbClr val="000000"/>
              </a:buClr>
              <a:buSzPts val="2400"/>
              <a:buFont typeface="Economica"/>
              <a:buNone/>
              <a:defRPr sz="2400">
                <a:latin typeface="Economica"/>
                <a:ea typeface="Economica"/>
                <a:cs typeface="Economica"/>
                <a:sym typeface="Economica"/>
              </a:defRPr>
            </a:lvl3pPr>
            <a:lvl4pPr marL="1828800" lvl="3" indent="-228600" algn="ctr">
              <a:lnSpc>
                <a:spcPct val="100000"/>
              </a:lnSpc>
              <a:spcBef>
                <a:spcPts val="0"/>
              </a:spcBef>
              <a:spcAft>
                <a:spcPts val="0"/>
              </a:spcAft>
              <a:buClr>
                <a:srgbClr val="000000"/>
              </a:buClr>
              <a:buSzPts val="2400"/>
              <a:buFont typeface="Economica"/>
              <a:buNone/>
              <a:defRPr sz="2400">
                <a:latin typeface="Economica"/>
                <a:ea typeface="Economica"/>
                <a:cs typeface="Economica"/>
                <a:sym typeface="Economica"/>
              </a:defRPr>
            </a:lvl4pPr>
            <a:lvl5pPr marL="2286000" lvl="4" indent="-228600" algn="ctr">
              <a:lnSpc>
                <a:spcPct val="100000"/>
              </a:lnSpc>
              <a:spcBef>
                <a:spcPts val="0"/>
              </a:spcBef>
              <a:spcAft>
                <a:spcPts val="0"/>
              </a:spcAft>
              <a:buClr>
                <a:srgbClr val="000000"/>
              </a:buClr>
              <a:buSzPts val="2400"/>
              <a:buFont typeface="Economica"/>
              <a:buNone/>
              <a:defRPr sz="2400">
                <a:latin typeface="Economica"/>
                <a:ea typeface="Economica"/>
                <a:cs typeface="Economica"/>
                <a:sym typeface="Economica"/>
              </a:defRPr>
            </a:lvl5pPr>
            <a:lvl6pPr marL="2743200" lvl="5" indent="-342900" algn="l">
              <a:lnSpc>
                <a:spcPct val="115000"/>
              </a:lnSpc>
              <a:spcBef>
                <a:spcPts val="0"/>
              </a:spcBef>
              <a:spcAft>
                <a:spcPts val="0"/>
              </a:spcAft>
              <a:buSzPts val="1800"/>
              <a:buChar char="■"/>
              <a:defRPr/>
            </a:lvl6pPr>
            <a:lvl7pPr marL="3200400" lvl="6" indent="-342900" algn="l">
              <a:lnSpc>
                <a:spcPct val="115000"/>
              </a:lnSpc>
              <a:spcBef>
                <a:spcPts val="0"/>
              </a:spcBef>
              <a:spcAft>
                <a:spcPts val="0"/>
              </a:spcAft>
              <a:buSzPts val="1800"/>
              <a:buChar char="●"/>
              <a:defRPr/>
            </a:lvl7pPr>
            <a:lvl8pPr marL="3657600" lvl="7" indent="-342900" algn="l">
              <a:lnSpc>
                <a:spcPct val="115000"/>
              </a:lnSpc>
              <a:spcBef>
                <a:spcPts val="0"/>
              </a:spcBef>
              <a:spcAft>
                <a:spcPts val="0"/>
              </a:spcAft>
              <a:buSzPts val="1800"/>
              <a:buChar char="○"/>
              <a:defRPr/>
            </a:lvl8pPr>
            <a:lvl9pPr marL="4114800" lvl="8" indent="-342900" algn="l">
              <a:lnSpc>
                <a:spcPct val="115000"/>
              </a:lnSpc>
              <a:spcBef>
                <a:spcPts val="0"/>
              </a:spcBef>
              <a:spcAft>
                <a:spcPts val="0"/>
              </a:spcAft>
              <a:buSzPts val="1800"/>
              <a:buChar char="■"/>
              <a:defRPr/>
            </a:lvl9pPr>
          </a:lstStyle>
          <a:p>
            <a:endParaRPr/>
          </a:p>
        </p:txBody>
      </p:sp>
      <p:sp>
        <p:nvSpPr>
          <p:cNvPr id="45" name="Google Shape;45;p9"/>
          <p:cNvSpPr txBox="1">
            <a:spLocks noGrp="1"/>
          </p:cNvSpPr>
          <p:nvPr>
            <p:ph type="body" idx="2"/>
          </p:nvPr>
        </p:nvSpPr>
        <p:spPr>
          <a:xfrm>
            <a:off x="4939500" y="724199"/>
            <a:ext cx="3837000" cy="3695102"/>
          </a:xfrm>
          <a:prstGeom prst="rect">
            <a:avLst/>
          </a:prstGeom>
          <a:noFill/>
          <a:ln>
            <a:noFill/>
          </a:ln>
        </p:spPr>
        <p:txBody>
          <a:bodyPr spcFirstLastPara="1" wrap="square" lIns="91400" tIns="91400" rIns="91400" bIns="91400" anchor="ctr" anchorCtr="0"/>
          <a:lstStyle>
            <a:lvl1pPr marL="457200" lvl="0" indent="-342900" algn="l">
              <a:lnSpc>
                <a:spcPct val="115000"/>
              </a:lnSpc>
              <a:spcBef>
                <a:spcPts val="0"/>
              </a:spcBef>
              <a:spcAft>
                <a:spcPts val="0"/>
              </a:spcAft>
              <a:buSzPts val="1800"/>
              <a:buChar char="●"/>
              <a:defRPr/>
            </a:lvl1pPr>
            <a:lvl2pPr marL="914400" lvl="1" indent="-342900" algn="l">
              <a:lnSpc>
                <a:spcPct val="115000"/>
              </a:lnSpc>
              <a:spcBef>
                <a:spcPts val="0"/>
              </a:spcBef>
              <a:spcAft>
                <a:spcPts val="0"/>
              </a:spcAft>
              <a:buSzPts val="1800"/>
              <a:buChar char="○"/>
              <a:defRPr/>
            </a:lvl2pPr>
            <a:lvl3pPr marL="1371600" lvl="2" indent="-342900" algn="l">
              <a:lnSpc>
                <a:spcPct val="115000"/>
              </a:lnSpc>
              <a:spcBef>
                <a:spcPts val="0"/>
              </a:spcBef>
              <a:spcAft>
                <a:spcPts val="0"/>
              </a:spcAft>
              <a:buSzPts val="1800"/>
              <a:buChar char="■"/>
              <a:defRPr/>
            </a:lvl3pPr>
            <a:lvl4pPr marL="1828800" lvl="3" indent="-342900" algn="l">
              <a:lnSpc>
                <a:spcPct val="115000"/>
              </a:lnSpc>
              <a:spcBef>
                <a:spcPts val="0"/>
              </a:spcBef>
              <a:spcAft>
                <a:spcPts val="0"/>
              </a:spcAft>
              <a:buSzPts val="1800"/>
              <a:buChar char="●"/>
              <a:defRPr/>
            </a:lvl4pPr>
            <a:lvl5pPr marL="2286000" lvl="4" indent="-342900" algn="l">
              <a:lnSpc>
                <a:spcPct val="115000"/>
              </a:lnSpc>
              <a:spcBef>
                <a:spcPts val="0"/>
              </a:spcBef>
              <a:spcAft>
                <a:spcPts val="0"/>
              </a:spcAft>
              <a:buSzPts val="1800"/>
              <a:buChar char="○"/>
              <a:defRPr/>
            </a:lvl5pPr>
            <a:lvl6pPr marL="2743200" lvl="5" indent="-342900" algn="l">
              <a:lnSpc>
                <a:spcPct val="115000"/>
              </a:lnSpc>
              <a:spcBef>
                <a:spcPts val="0"/>
              </a:spcBef>
              <a:spcAft>
                <a:spcPts val="0"/>
              </a:spcAft>
              <a:buSzPts val="1800"/>
              <a:buChar char="■"/>
              <a:defRPr/>
            </a:lvl6pPr>
            <a:lvl7pPr marL="3200400" lvl="6" indent="-342900" algn="l">
              <a:lnSpc>
                <a:spcPct val="115000"/>
              </a:lnSpc>
              <a:spcBef>
                <a:spcPts val="0"/>
              </a:spcBef>
              <a:spcAft>
                <a:spcPts val="0"/>
              </a:spcAft>
              <a:buSzPts val="1800"/>
              <a:buChar char="●"/>
              <a:defRPr/>
            </a:lvl7pPr>
            <a:lvl8pPr marL="3657600" lvl="7" indent="-342900" algn="l">
              <a:lnSpc>
                <a:spcPct val="115000"/>
              </a:lnSpc>
              <a:spcBef>
                <a:spcPts val="0"/>
              </a:spcBef>
              <a:spcAft>
                <a:spcPts val="0"/>
              </a:spcAft>
              <a:buSzPts val="1800"/>
              <a:buChar char="○"/>
              <a:defRPr/>
            </a:lvl8pPr>
            <a:lvl9pPr marL="4114800" lvl="8" indent="-342900" algn="l">
              <a:lnSpc>
                <a:spcPct val="115000"/>
              </a:lnSpc>
              <a:spcBef>
                <a:spcPts val="0"/>
              </a:spcBef>
              <a:spcAft>
                <a:spcPts val="0"/>
              </a:spcAft>
              <a:buSzPts val="1800"/>
              <a:buChar char="■"/>
              <a:defRPr/>
            </a:lvl9pPr>
          </a:lstStyle>
          <a:p>
            <a:endParaRPr/>
          </a:p>
        </p:txBody>
      </p:sp>
      <p:sp>
        <p:nvSpPr>
          <p:cNvPr id="46" name="Google Shape;46;p9"/>
          <p:cNvSpPr txBox="1">
            <a:spLocks noGrp="1"/>
          </p:cNvSpPr>
          <p:nvPr>
            <p:ph type="sldNum" idx="12"/>
          </p:nvPr>
        </p:nvSpPr>
        <p:spPr>
          <a:xfrm>
            <a:off x="8684345" y="4692391"/>
            <a:ext cx="336813" cy="335251"/>
          </a:xfrm>
          <a:prstGeom prst="rect">
            <a:avLst/>
          </a:prstGeom>
          <a:noFill/>
          <a:ln>
            <a:noFill/>
          </a:ln>
        </p:spPr>
        <p:txBody>
          <a:bodyPr spcFirstLastPara="1" wrap="square" lIns="91400" tIns="91400" rIns="91400" bIns="91400" anchor="ctr" anchorCtr="0">
            <a:noAutofit/>
          </a:bodyPr>
          <a:lstStyle>
            <a:lvl1pPr marL="0" marR="0" lvl="0" indent="0" algn="r">
              <a:lnSpc>
                <a:spcPct val="100000"/>
              </a:lnSpc>
              <a:spcBef>
                <a:spcPts val="0"/>
              </a:spcBef>
              <a:spcAft>
                <a:spcPts val="0"/>
              </a:spcAft>
              <a:buClr>
                <a:srgbClr val="FFFFFF"/>
              </a:buClr>
              <a:buSzPts val="1000"/>
              <a:buFont typeface="Economica"/>
              <a:buNone/>
              <a:defRPr>
                <a:solidFill>
                  <a:srgbClr val="FFFFFF"/>
                </a:solidFill>
              </a:defRPr>
            </a:lvl1pPr>
            <a:lvl2pPr marL="0" marR="0" lvl="1" indent="0" algn="r">
              <a:lnSpc>
                <a:spcPct val="100000"/>
              </a:lnSpc>
              <a:spcBef>
                <a:spcPts val="0"/>
              </a:spcBef>
              <a:spcAft>
                <a:spcPts val="0"/>
              </a:spcAft>
              <a:buClr>
                <a:srgbClr val="FFFFFF"/>
              </a:buClr>
              <a:buSzPts val="1000"/>
              <a:buFont typeface="Economica"/>
              <a:buNone/>
              <a:defRPr>
                <a:solidFill>
                  <a:srgbClr val="FFFFFF"/>
                </a:solidFill>
              </a:defRPr>
            </a:lvl2pPr>
            <a:lvl3pPr marL="0" marR="0" lvl="2" indent="0" algn="r">
              <a:lnSpc>
                <a:spcPct val="100000"/>
              </a:lnSpc>
              <a:spcBef>
                <a:spcPts val="0"/>
              </a:spcBef>
              <a:spcAft>
                <a:spcPts val="0"/>
              </a:spcAft>
              <a:buClr>
                <a:srgbClr val="FFFFFF"/>
              </a:buClr>
              <a:buSzPts val="1000"/>
              <a:buFont typeface="Economica"/>
              <a:buNone/>
              <a:defRPr>
                <a:solidFill>
                  <a:srgbClr val="FFFFFF"/>
                </a:solidFill>
              </a:defRPr>
            </a:lvl3pPr>
            <a:lvl4pPr marL="0" marR="0" lvl="3" indent="0" algn="r">
              <a:lnSpc>
                <a:spcPct val="100000"/>
              </a:lnSpc>
              <a:spcBef>
                <a:spcPts val="0"/>
              </a:spcBef>
              <a:spcAft>
                <a:spcPts val="0"/>
              </a:spcAft>
              <a:buClr>
                <a:srgbClr val="FFFFFF"/>
              </a:buClr>
              <a:buSzPts val="1000"/>
              <a:buFont typeface="Economica"/>
              <a:buNone/>
              <a:defRPr>
                <a:solidFill>
                  <a:srgbClr val="FFFFFF"/>
                </a:solidFill>
              </a:defRPr>
            </a:lvl4pPr>
            <a:lvl5pPr marL="0" marR="0" lvl="4" indent="0" algn="r">
              <a:lnSpc>
                <a:spcPct val="100000"/>
              </a:lnSpc>
              <a:spcBef>
                <a:spcPts val="0"/>
              </a:spcBef>
              <a:spcAft>
                <a:spcPts val="0"/>
              </a:spcAft>
              <a:buClr>
                <a:srgbClr val="FFFFFF"/>
              </a:buClr>
              <a:buSzPts val="1000"/>
              <a:buFont typeface="Economica"/>
              <a:buNone/>
              <a:defRPr>
                <a:solidFill>
                  <a:srgbClr val="FFFFFF"/>
                </a:solidFill>
              </a:defRPr>
            </a:lvl5pPr>
            <a:lvl6pPr marL="0" marR="0" lvl="5" indent="0" algn="r">
              <a:lnSpc>
                <a:spcPct val="100000"/>
              </a:lnSpc>
              <a:spcBef>
                <a:spcPts val="0"/>
              </a:spcBef>
              <a:spcAft>
                <a:spcPts val="0"/>
              </a:spcAft>
              <a:buClr>
                <a:srgbClr val="FFFFFF"/>
              </a:buClr>
              <a:buSzPts val="1000"/>
              <a:buFont typeface="Economica"/>
              <a:buNone/>
              <a:defRPr>
                <a:solidFill>
                  <a:srgbClr val="FFFFFF"/>
                </a:solidFill>
              </a:defRPr>
            </a:lvl6pPr>
            <a:lvl7pPr marL="0" marR="0" lvl="6" indent="0" algn="r">
              <a:lnSpc>
                <a:spcPct val="100000"/>
              </a:lnSpc>
              <a:spcBef>
                <a:spcPts val="0"/>
              </a:spcBef>
              <a:spcAft>
                <a:spcPts val="0"/>
              </a:spcAft>
              <a:buClr>
                <a:srgbClr val="FFFFFF"/>
              </a:buClr>
              <a:buSzPts val="1000"/>
              <a:buFont typeface="Economica"/>
              <a:buNone/>
              <a:defRPr>
                <a:solidFill>
                  <a:srgbClr val="FFFFFF"/>
                </a:solidFill>
              </a:defRPr>
            </a:lvl7pPr>
            <a:lvl8pPr marL="0" marR="0" lvl="7" indent="0" algn="r">
              <a:lnSpc>
                <a:spcPct val="100000"/>
              </a:lnSpc>
              <a:spcBef>
                <a:spcPts val="0"/>
              </a:spcBef>
              <a:spcAft>
                <a:spcPts val="0"/>
              </a:spcAft>
              <a:buClr>
                <a:srgbClr val="FFFFFF"/>
              </a:buClr>
              <a:buSzPts val="1000"/>
              <a:buFont typeface="Economica"/>
              <a:buNone/>
              <a:defRPr>
                <a:solidFill>
                  <a:srgbClr val="FFFFFF"/>
                </a:solidFill>
              </a:defRPr>
            </a:lvl8pPr>
            <a:lvl9pPr marL="0" marR="0" lvl="8" indent="0" algn="r">
              <a:lnSpc>
                <a:spcPct val="100000"/>
              </a:lnSpc>
              <a:spcBef>
                <a:spcPts val="0"/>
              </a:spcBef>
              <a:spcAft>
                <a:spcPts val="0"/>
              </a:spcAft>
              <a:buClr>
                <a:srgbClr val="FFFFFF"/>
              </a:buClr>
              <a:buSzPts val="1000"/>
              <a:buFont typeface="Economica"/>
              <a:buNone/>
              <a:defRPr>
                <a:solidFill>
                  <a:srgbClr val="FFFFFF"/>
                </a:solidFill>
              </a:defRPr>
            </a:lvl9pPr>
          </a:lstStyle>
          <a:p>
            <a:pPr marL="0" lvl="0" indent="0" algn="r" rtl="0">
              <a:spcBef>
                <a:spcPts val="0"/>
              </a:spcBef>
              <a:spcAft>
                <a:spcPts val="0"/>
              </a:spcAft>
              <a:buNone/>
            </a:pPr>
            <a:fld id="{00000000-1234-1234-1234-123412341234}" type="slidenum">
              <a:rPr lang="en-US"/>
              <a:t>‹#›</a:t>
            </a:fld>
            <a:endParaRPr>
              <a:solidFill>
                <a:srgbClr val="000000"/>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matchingName="Caption">
  <p:cSld name="Caption">
    <p:spTree>
      <p:nvGrpSpPr>
        <p:cNvPr id="1" name="Shape 47"/>
        <p:cNvGrpSpPr/>
        <p:nvPr/>
      </p:nvGrpSpPr>
      <p:grpSpPr>
        <a:xfrm>
          <a:off x="0" y="0"/>
          <a:ext cx="0" cy="0"/>
          <a:chOff x="0" y="0"/>
          <a:chExt cx="0" cy="0"/>
        </a:xfrm>
      </p:grpSpPr>
      <p:sp>
        <p:nvSpPr>
          <p:cNvPr id="48" name="Google Shape;48;p10"/>
          <p:cNvSpPr txBox="1">
            <a:spLocks noGrp="1"/>
          </p:cNvSpPr>
          <p:nvPr>
            <p:ph type="body" idx="1"/>
          </p:nvPr>
        </p:nvSpPr>
        <p:spPr>
          <a:xfrm>
            <a:off x="319499" y="4218925"/>
            <a:ext cx="5998802" cy="598801"/>
          </a:xfrm>
          <a:prstGeom prst="rect">
            <a:avLst/>
          </a:prstGeom>
          <a:noFill/>
          <a:ln>
            <a:noFill/>
          </a:ln>
        </p:spPr>
        <p:txBody>
          <a:bodyPr spcFirstLastPara="1" wrap="square" lIns="91400" tIns="91400" rIns="91400" bIns="91400" anchor="ctr" anchorCtr="0"/>
          <a:lstStyle>
            <a:lvl1pPr marL="457200" lvl="0" indent="-228600" algn="l">
              <a:lnSpc>
                <a:spcPct val="100000"/>
              </a:lnSpc>
              <a:spcBef>
                <a:spcPts val="0"/>
              </a:spcBef>
              <a:spcAft>
                <a:spcPts val="0"/>
              </a:spcAft>
              <a:buClr>
                <a:srgbClr val="000000"/>
              </a:buClr>
              <a:buSzPts val="2400"/>
              <a:buFont typeface="Economica"/>
              <a:buNone/>
              <a:defRPr sz="2400">
                <a:latin typeface="Economica"/>
                <a:ea typeface="Economica"/>
                <a:cs typeface="Economica"/>
                <a:sym typeface="Economica"/>
              </a:defRPr>
            </a:lvl1pPr>
            <a:lvl2pPr marL="914400" lvl="1" indent="-381000" algn="l">
              <a:lnSpc>
                <a:spcPct val="100000"/>
              </a:lnSpc>
              <a:spcBef>
                <a:spcPts val="0"/>
              </a:spcBef>
              <a:spcAft>
                <a:spcPts val="0"/>
              </a:spcAft>
              <a:buClr>
                <a:srgbClr val="000000"/>
              </a:buClr>
              <a:buSzPts val="2400"/>
              <a:buFont typeface="Economica"/>
              <a:buChar char="○"/>
              <a:defRPr sz="2400">
                <a:latin typeface="Economica"/>
                <a:ea typeface="Economica"/>
                <a:cs typeface="Economica"/>
                <a:sym typeface="Economica"/>
              </a:defRPr>
            </a:lvl2pPr>
            <a:lvl3pPr marL="1371600" lvl="2" indent="-381000" algn="l">
              <a:lnSpc>
                <a:spcPct val="100000"/>
              </a:lnSpc>
              <a:spcBef>
                <a:spcPts val="0"/>
              </a:spcBef>
              <a:spcAft>
                <a:spcPts val="0"/>
              </a:spcAft>
              <a:buClr>
                <a:srgbClr val="000000"/>
              </a:buClr>
              <a:buSzPts val="2400"/>
              <a:buFont typeface="Economica"/>
              <a:buChar char="■"/>
              <a:defRPr sz="2400">
                <a:latin typeface="Economica"/>
                <a:ea typeface="Economica"/>
                <a:cs typeface="Economica"/>
                <a:sym typeface="Economica"/>
              </a:defRPr>
            </a:lvl3pPr>
            <a:lvl4pPr marL="1828800" lvl="3" indent="-381000" algn="l">
              <a:lnSpc>
                <a:spcPct val="100000"/>
              </a:lnSpc>
              <a:spcBef>
                <a:spcPts val="0"/>
              </a:spcBef>
              <a:spcAft>
                <a:spcPts val="0"/>
              </a:spcAft>
              <a:buClr>
                <a:srgbClr val="000000"/>
              </a:buClr>
              <a:buSzPts val="2400"/>
              <a:buFont typeface="Economica"/>
              <a:buChar char="●"/>
              <a:defRPr sz="2400">
                <a:latin typeface="Economica"/>
                <a:ea typeface="Economica"/>
                <a:cs typeface="Economica"/>
                <a:sym typeface="Economica"/>
              </a:defRPr>
            </a:lvl4pPr>
            <a:lvl5pPr marL="2286000" lvl="4" indent="-381000" algn="l">
              <a:lnSpc>
                <a:spcPct val="100000"/>
              </a:lnSpc>
              <a:spcBef>
                <a:spcPts val="0"/>
              </a:spcBef>
              <a:spcAft>
                <a:spcPts val="0"/>
              </a:spcAft>
              <a:buClr>
                <a:srgbClr val="000000"/>
              </a:buClr>
              <a:buSzPts val="2400"/>
              <a:buFont typeface="Economica"/>
              <a:buChar char="○"/>
              <a:defRPr sz="2400">
                <a:latin typeface="Economica"/>
                <a:ea typeface="Economica"/>
                <a:cs typeface="Economica"/>
                <a:sym typeface="Economica"/>
              </a:defRPr>
            </a:lvl5pPr>
            <a:lvl6pPr marL="2743200" lvl="5" indent="-342900" algn="l">
              <a:lnSpc>
                <a:spcPct val="115000"/>
              </a:lnSpc>
              <a:spcBef>
                <a:spcPts val="0"/>
              </a:spcBef>
              <a:spcAft>
                <a:spcPts val="0"/>
              </a:spcAft>
              <a:buSzPts val="1800"/>
              <a:buChar char="■"/>
              <a:defRPr/>
            </a:lvl6pPr>
            <a:lvl7pPr marL="3200400" lvl="6" indent="-342900" algn="l">
              <a:lnSpc>
                <a:spcPct val="115000"/>
              </a:lnSpc>
              <a:spcBef>
                <a:spcPts val="0"/>
              </a:spcBef>
              <a:spcAft>
                <a:spcPts val="0"/>
              </a:spcAft>
              <a:buSzPts val="1800"/>
              <a:buChar char="●"/>
              <a:defRPr/>
            </a:lvl7pPr>
            <a:lvl8pPr marL="3657600" lvl="7" indent="-342900" algn="l">
              <a:lnSpc>
                <a:spcPct val="115000"/>
              </a:lnSpc>
              <a:spcBef>
                <a:spcPts val="0"/>
              </a:spcBef>
              <a:spcAft>
                <a:spcPts val="0"/>
              </a:spcAft>
              <a:buSzPts val="1800"/>
              <a:buChar char="○"/>
              <a:defRPr/>
            </a:lvl8pPr>
            <a:lvl9pPr marL="4114800" lvl="8" indent="-342900" algn="l">
              <a:lnSpc>
                <a:spcPct val="115000"/>
              </a:lnSpc>
              <a:spcBef>
                <a:spcPts val="0"/>
              </a:spcBef>
              <a:spcAft>
                <a:spcPts val="0"/>
              </a:spcAft>
              <a:buSzPts val="1800"/>
              <a:buChar char="■"/>
              <a:defRPr/>
            </a:lvl9pPr>
          </a:lstStyle>
          <a:p>
            <a:endParaRPr/>
          </a:p>
        </p:txBody>
      </p:sp>
      <p:sp>
        <p:nvSpPr>
          <p:cNvPr id="49" name="Google Shape;49;p10"/>
          <p:cNvSpPr txBox="1">
            <a:spLocks noGrp="1"/>
          </p:cNvSpPr>
          <p:nvPr>
            <p:ph type="sldNum" idx="12"/>
          </p:nvPr>
        </p:nvSpPr>
        <p:spPr>
          <a:xfrm>
            <a:off x="8684345" y="4692391"/>
            <a:ext cx="336813" cy="335251"/>
          </a:xfrm>
          <a:prstGeom prst="rect">
            <a:avLst/>
          </a:prstGeom>
          <a:noFill/>
          <a:ln>
            <a:noFill/>
          </a:ln>
        </p:spPr>
        <p:txBody>
          <a:bodyPr spcFirstLastPara="1" wrap="square" lIns="91400" tIns="91400" rIns="91400" bIns="91400" anchor="ctr" anchorCtr="0">
            <a:noAutofit/>
          </a:bodyPr>
          <a:lstStyle>
            <a:lvl1pPr marL="0" lvl="0" indent="0" algn="r">
              <a:lnSpc>
                <a:spcPct val="100000"/>
              </a:lnSpc>
              <a:spcBef>
                <a:spcPts val="0"/>
              </a:spcBef>
              <a:spcAft>
                <a:spcPts val="0"/>
              </a:spcAft>
              <a:buClr>
                <a:srgbClr val="000000"/>
              </a:buClr>
              <a:buSzPts val="1000"/>
              <a:buFont typeface="Economica"/>
              <a:buNone/>
              <a:defRPr sz="1000">
                <a:latin typeface="Economica"/>
                <a:ea typeface="Economica"/>
                <a:cs typeface="Economica"/>
                <a:sym typeface="Economica"/>
              </a:defRPr>
            </a:lvl1pPr>
            <a:lvl2pPr marL="0" lvl="1" indent="0" algn="r">
              <a:lnSpc>
                <a:spcPct val="100000"/>
              </a:lnSpc>
              <a:spcBef>
                <a:spcPts val="0"/>
              </a:spcBef>
              <a:spcAft>
                <a:spcPts val="0"/>
              </a:spcAft>
              <a:buClr>
                <a:srgbClr val="000000"/>
              </a:buClr>
              <a:buSzPts val="1000"/>
              <a:buFont typeface="Economica"/>
              <a:buNone/>
              <a:defRPr sz="1000">
                <a:latin typeface="Economica"/>
                <a:ea typeface="Economica"/>
                <a:cs typeface="Economica"/>
                <a:sym typeface="Economica"/>
              </a:defRPr>
            </a:lvl2pPr>
            <a:lvl3pPr marL="0" lvl="2" indent="0" algn="r">
              <a:lnSpc>
                <a:spcPct val="100000"/>
              </a:lnSpc>
              <a:spcBef>
                <a:spcPts val="0"/>
              </a:spcBef>
              <a:spcAft>
                <a:spcPts val="0"/>
              </a:spcAft>
              <a:buClr>
                <a:srgbClr val="000000"/>
              </a:buClr>
              <a:buSzPts val="1000"/>
              <a:buFont typeface="Economica"/>
              <a:buNone/>
              <a:defRPr sz="1000">
                <a:latin typeface="Economica"/>
                <a:ea typeface="Economica"/>
                <a:cs typeface="Economica"/>
                <a:sym typeface="Economica"/>
              </a:defRPr>
            </a:lvl3pPr>
            <a:lvl4pPr marL="0" lvl="3" indent="0" algn="r">
              <a:lnSpc>
                <a:spcPct val="100000"/>
              </a:lnSpc>
              <a:spcBef>
                <a:spcPts val="0"/>
              </a:spcBef>
              <a:spcAft>
                <a:spcPts val="0"/>
              </a:spcAft>
              <a:buClr>
                <a:srgbClr val="000000"/>
              </a:buClr>
              <a:buSzPts val="1000"/>
              <a:buFont typeface="Economica"/>
              <a:buNone/>
              <a:defRPr sz="1000">
                <a:latin typeface="Economica"/>
                <a:ea typeface="Economica"/>
                <a:cs typeface="Economica"/>
                <a:sym typeface="Economica"/>
              </a:defRPr>
            </a:lvl4pPr>
            <a:lvl5pPr marL="0" lvl="4" indent="0" algn="r">
              <a:lnSpc>
                <a:spcPct val="100000"/>
              </a:lnSpc>
              <a:spcBef>
                <a:spcPts val="0"/>
              </a:spcBef>
              <a:spcAft>
                <a:spcPts val="0"/>
              </a:spcAft>
              <a:buClr>
                <a:srgbClr val="000000"/>
              </a:buClr>
              <a:buSzPts val="1000"/>
              <a:buFont typeface="Economica"/>
              <a:buNone/>
              <a:defRPr sz="1000">
                <a:latin typeface="Economica"/>
                <a:ea typeface="Economica"/>
                <a:cs typeface="Economica"/>
                <a:sym typeface="Economica"/>
              </a:defRPr>
            </a:lvl5pPr>
            <a:lvl6pPr marL="0" lvl="5" indent="0" algn="r">
              <a:lnSpc>
                <a:spcPct val="100000"/>
              </a:lnSpc>
              <a:spcBef>
                <a:spcPts val="0"/>
              </a:spcBef>
              <a:spcAft>
                <a:spcPts val="0"/>
              </a:spcAft>
              <a:buClr>
                <a:srgbClr val="000000"/>
              </a:buClr>
              <a:buSzPts val="1000"/>
              <a:buFont typeface="Economica"/>
              <a:buNone/>
              <a:defRPr sz="1000">
                <a:latin typeface="Economica"/>
                <a:ea typeface="Economica"/>
                <a:cs typeface="Economica"/>
                <a:sym typeface="Economica"/>
              </a:defRPr>
            </a:lvl6pPr>
            <a:lvl7pPr marL="0" lvl="6" indent="0" algn="r">
              <a:lnSpc>
                <a:spcPct val="100000"/>
              </a:lnSpc>
              <a:spcBef>
                <a:spcPts val="0"/>
              </a:spcBef>
              <a:spcAft>
                <a:spcPts val="0"/>
              </a:spcAft>
              <a:buClr>
                <a:srgbClr val="000000"/>
              </a:buClr>
              <a:buSzPts val="1000"/>
              <a:buFont typeface="Economica"/>
              <a:buNone/>
              <a:defRPr sz="1000">
                <a:latin typeface="Economica"/>
                <a:ea typeface="Economica"/>
                <a:cs typeface="Economica"/>
                <a:sym typeface="Economica"/>
              </a:defRPr>
            </a:lvl7pPr>
            <a:lvl8pPr marL="0" lvl="7" indent="0" algn="r">
              <a:lnSpc>
                <a:spcPct val="100000"/>
              </a:lnSpc>
              <a:spcBef>
                <a:spcPts val="0"/>
              </a:spcBef>
              <a:spcAft>
                <a:spcPts val="0"/>
              </a:spcAft>
              <a:buClr>
                <a:srgbClr val="000000"/>
              </a:buClr>
              <a:buSzPts val="1000"/>
              <a:buFont typeface="Economica"/>
              <a:buNone/>
              <a:defRPr sz="1000">
                <a:latin typeface="Economica"/>
                <a:ea typeface="Economica"/>
                <a:cs typeface="Economica"/>
                <a:sym typeface="Economica"/>
              </a:defRPr>
            </a:lvl8pPr>
            <a:lvl9pPr marL="0" lvl="8" indent="0" algn="r">
              <a:lnSpc>
                <a:spcPct val="100000"/>
              </a:lnSpc>
              <a:spcBef>
                <a:spcPts val="0"/>
              </a:spcBef>
              <a:spcAft>
                <a:spcPts val="0"/>
              </a:spcAft>
              <a:buClr>
                <a:srgbClr val="000000"/>
              </a:buClr>
              <a:buSzPts val="1000"/>
              <a:buFont typeface="Economica"/>
              <a:buNone/>
              <a:defRPr sz="1000">
                <a:latin typeface="Economica"/>
                <a:ea typeface="Economica"/>
                <a:cs typeface="Economica"/>
                <a:sym typeface="Economic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
        <p:cNvGrpSpPr/>
        <p:nvPr/>
      </p:nvGrpSpPr>
      <p:grpSpPr>
        <a:xfrm>
          <a:off x="0" y="0"/>
          <a:ext cx="0" cy="0"/>
          <a:chOff x="0" y="0"/>
          <a:chExt cx="0" cy="0"/>
        </a:xfrm>
      </p:grpSpPr>
      <p:sp>
        <p:nvSpPr>
          <p:cNvPr id="6" name="Google Shape;6;p1"/>
          <p:cNvSpPr/>
          <p:nvPr/>
        </p:nvSpPr>
        <p:spPr>
          <a:xfrm>
            <a:off x="0" y="5045700"/>
            <a:ext cx="9144000" cy="97801"/>
          </a:xfrm>
          <a:prstGeom prst="rect">
            <a:avLst/>
          </a:prstGeom>
          <a:solidFill>
            <a:srgbClr val="CCA677"/>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 name="Google Shape;7;p1"/>
          <p:cNvSpPr txBox="1">
            <a:spLocks noGrp="1"/>
          </p:cNvSpPr>
          <p:nvPr>
            <p:ph type="title"/>
          </p:nvPr>
        </p:nvSpPr>
        <p:spPr>
          <a:xfrm>
            <a:off x="311699" y="315924"/>
            <a:ext cx="8520602" cy="831302"/>
          </a:xfrm>
          <a:prstGeom prst="rect">
            <a:avLst/>
          </a:prstGeom>
          <a:noFill/>
          <a:ln>
            <a:noFill/>
          </a:ln>
        </p:spPr>
        <p:txBody>
          <a:bodyPr spcFirstLastPara="1" wrap="square" lIns="91400" tIns="91400" rIns="91400" bIns="91400" anchor="b" anchorCtr="0"/>
          <a:lstStyle>
            <a:lvl1pPr marR="0" lvl="0" algn="l" rtl="0">
              <a:lnSpc>
                <a:spcPct val="100000"/>
              </a:lnSpc>
              <a:spcBef>
                <a:spcPts val="0"/>
              </a:spcBef>
              <a:spcAft>
                <a:spcPts val="0"/>
              </a:spcAft>
              <a:buClr>
                <a:srgbClr val="000000"/>
              </a:buClr>
              <a:buSzPts val="4200"/>
              <a:buFont typeface="Economica"/>
              <a:buNone/>
              <a:defRPr sz="4200" b="0" i="0" u="none" strike="noStrike" cap="none">
                <a:solidFill>
                  <a:srgbClr val="000000"/>
                </a:solidFill>
                <a:latin typeface="Economica"/>
                <a:ea typeface="Economica"/>
                <a:cs typeface="Economica"/>
                <a:sym typeface="Economica"/>
              </a:defRPr>
            </a:lvl1pPr>
            <a:lvl2pPr marR="0" lvl="1" algn="l" rtl="0">
              <a:lnSpc>
                <a:spcPct val="100000"/>
              </a:lnSpc>
              <a:spcBef>
                <a:spcPts val="0"/>
              </a:spcBef>
              <a:spcAft>
                <a:spcPts val="0"/>
              </a:spcAft>
              <a:buClr>
                <a:srgbClr val="000000"/>
              </a:buClr>
              <a:buSzPts val="4200"/>
              <a:buFont typeface="Economica"/>
              <a:buNone/>
              <a:defRPr sz="4200" b="0" i="0" u="none" strike="noStrike" cap="none">
                <a:solidFill>
                  <a:srgbClr val="000000"/>
                </a:solidFill>
                <a:latin typeface="Economica"/>
                <a:ea typeface="Economica"/>
                <a:cs typeface="Economica"/>
                <a:sym typeface="Economica"/>
              </a:defRPr>
            </a:lvl2pPr>
            <a:lvl3pPr marR="0" lvl="2" algn="l" rtl="0">
              <a:lnSpc>
                <a:spcPct val="100000"/>
              </a:lnSpc>
              <a:spcBef>
                <a:spcPts val="0"/>
              </a:spcBef>
              <a:spcAft>
                <a:spcPts val="0"/>
              </a:spcAft>
              <a:buClr>
                <a:srgbClr val="000000"/>
              </a:buClr>
              <a:buSzPts val="4200"/>
              <a:buFont typeface="Economica"/>
              <a:buNone/>
              <a:defRPr sz="4200" b="0" i="0" u="none" strike="noStrike" cap="none">
                <a:solidFill>
                  <a:srgbClr val="000000"/>
                </a:solidFill>
                <a:latin typeface="Economica"/>
                <a:ea typeface="Economica"/>
                <a:cs typeface="Economica"/>
                <a:sym typeface="Economica"/>
              </a:defRPr>
            </a:lvl3pPr>
            <a:lvl4pPr marR="0" lvl="3" algn="l" rtl="0">
              <a:lnSpc>
                <a:spcPct val="100000"/>
              </a:lnSpc>
              <a:spcBef>
                <a:spcPts val="0"/>
              </a:spcBef>
              <a:spcAft>
                <a:spcPts val="0"/>
              </a:spcAft>
              <a:buClr>
                <a:srgbClr val="000000"/>
              </a:buClr>
              <a:buSzPts val="4200"/>
              <a:buFont typeface="Economica"/>
              <a:buNone/>
              <a:defRPr sz="4200" b="0" i="0" u="none" strike="noStrike" cap="none">
                <a:solidFill>
                  <a:srgbClr val="000000"/>
                </a:solidFill>
                <a:latin typeface="Economica"/>
                <a:ea typeface="Economica"/>
                <a:cs typeface="Economica"/>
                <a:sym typeface="Economica"/>
              </a:defRPr>
            </a:lvl4pPr>
            <a:lvl5pPr marR="0" lvl="4" algn="l" rtl="0">
              <a:lnSpc>
                <a:spcPct val="100000"/>
              </a:lnSpc>
              <a:spcBef>
                <a:spcPts val="0"/>
              </a:spcBef>
              <a:spcAft>
                <a:spcPts val="0"/>
              </a:spcAft>
              <a:buClr>
                <a:srgbClr val="000000"/>
              </a:buClr>
              <a:buSzPts val="4200"/>
              <a:buFont typeface="Economica"/>
              <a:buNone/>
              <a:defRPr sz="4200" b="0" i="0" u="none" strike="noStrike" cap="none">
                <a:solidFill>
                  <a:srgbClr val="000000"/>
                </a:solidFill>
                <a:latin typeface="Economica"/>
                <a:ea typeface="Economica"/>
                <a:cs typeface="Economica"/>
                <a:sym typeface="Economica"/>
              </a:defRPr>
            </a:lvl5pPr>
            <a:lvl6pPr marR="0" lvl="5" algn="l" rtl="0">
              <a:lnSpc>
                <a:spcPct val="100000"/>
              </a:lnSpc>
              <a:spcBef>
                <a:spcPts val="0"/>
              </a:spcBef>
              <a:spcAft>
                <a:spcPts val="0"/>
              </a:spcAft>
              <a:buClr>
                <a:srgbClr val="000000"/>
              </a:buClr>
              <a:buSzPts val="4200"/>
              <a:buFont typeface="Economica"/>
              <a:buNone/>
              <a:defRPr sz="4200" b="0" i="0" u="none" strike="noStrike" cap="none">
                <a:solidFill>
                  <a:srgbClr val="000000"/>
                </a:solidFill>
                <a:latin typeface="Economica"/>
                <a:ea typeface="Economica"/>
                <a:cs typeface="Economica"/>
                <a:sym typeface="Economica"/>
              </a:defRPr>
            </a:lvl6pPr>
            <a:lvl7pPr marR="0" lvl="6" algn="l" rtl="0">
              <a:lnSpc>
                <a:spcPct val="100000"/>
              </a:lnSpc>
              <a:spcBef>
                <a:spcPts val="0"/>
              </a:spcBef>
              <a:spcAft>
                <a:spcPts val="0"/>
              </a:spcAft>
              <a:buClr>
                <a:srgbClr val="000000"/>
              </a:buClr>
              <a:buSzPts val="4200"/>
              <a:buFont typeface="Economica"/>
              <a:buNone/>
              <a:defRPr sz="4200" b="0" i="0" u="none" strike="noStrike" cap="none">
                <a:solidFill>
                  <a:srgbClr val="000000"/>
                </a:solidFill>
                <a:latin typeface="Economica"/>
                <a:ea typeface="Economica"/>
                <a:cs typeface="Economica"/>
                <a:sym typeface="Economica"/>
              </a:defRPr>
            </a:lvl7pPr>
            <a:lvl8pPr marR="0" lvl="7" algn="l" rtl="0">
              <a:lnSpc>
                <a:spcPct val="100000"/>
              </a:lnSpc>
              <a:spcBef>
                <a:spcPts val="0"/>
              </a:spcBef>
              <a:spcAft>
                <a:spcPts val="0"/>
              </a:spcAft>
              <a:buClr>
                <a:srgbClr val="000000"/>
              </a:buClr>
              <a:buSzPts val="4200"/>
              <a:buFont typeface="Economica"/>
              <a:buNone/>
              <a:defRPr sz="4200" b="0" i="0" u="none" strike="noStrike" cap="none">
                <a:solidFill>
                  <a:srgbClr val="000000"/>
                </a:solidFill>
                <a:latin typeface="Economica"/>
                <a:ea typeface="Economica"/>
                <a:cs typeface="Economica"/>
                <a:sym typeface="Economica"/>
              </a:defRPr>
            </a:lvl8pPr>
            <a:lvl9pPr marR="0" lvl="8" algn="l" rtl="0">
              <a:lnSpc>
                <a:spcPct val="100000"/>
              </a:lnSpc>
              <a:spcBef>
                <a:spcPts val="0"/>
              </a:spcBef>
              <a:spcAft>
                <a:spcPts val="0"/>
              </a:spcAft>
              <a:buClr>
                <a:srgbClr val="000000"/>
              </a:buClr>
              <a:buSzPts val="4200"/>
              <a:buFont typeface="Economica"/>
              <a:buNone/>
              <a:defRPr sz="4200" b="0" i="0" u="none" strike="noStrike" cap="none">
                <a:solidFill>
                  <a:srgbClr val="000000"/>
                </a:solidFill>
                <a:latin typeface="Economica"/>
                <a:ea typeface="Economica"/>
                <a:cs typeface="Economica"/>
                <a:sym typeface="Economica"/>
              </a:defRPr>
            </a:lvl9pPr>
          </a:lstStyle>
          <a:p>
            <a:endParaRPr/>
          </a:p>
        </p:txBody>
      </p:sp>
      <p:sp>
        <p:nvSpPr>
          <p:cNvPr id="8" name="Google Shape;8;p1"/>
          <p:cNvSpPr txBox="1">
            <a:spLocks noGrp="1"/>
          </p:cNvSpPr>
          <p:nvPr>
            <p:ph type="body" idx="1"/>
          </p:nvPr>
        </p:nvSpPr>
        <p:spPr>
          <a:xfrm>
            <a:off x="311699" y="1225225"/>
            <a:ext cx="8520602" cy="3354000"/>
          </a:xfrm>
          <a:prstGeom prst="rect">
            <a:avLst/>
          </a:prstGeom>
          <a:noFill/>
          <a:ln>
            <a:noFill/>
          </a:ln>
        </p:spPr>
        <p:txBody>
          <a:bodyPr spcFirstLastPara="1" wrap="square" lIns="91400" tIns="91400" rIns="91400" bIns="91400" anchor="t" anchorCtr="0"/>
          <a:lstStyle>
            <a:lvl1pPr marL="457200" marR="0" lvl="0" indent="-342900" algn="l" rtl="0">
              <a:lnSpc>
                <a:spcPct val="115000"/>
              </a:lnSpc>
              <a:spcBef>
                <a:spcPts val="0"/>
              </a:spcBef>
              <a:spcAft>
                <a:spcPts val="0"/>
              </a:spcAft>
              <a:buClr>
                <a:srgbClr val="000000"/>
              </a:buClr>
              <a:buSzPts val="1800"/>
              <a:buFont typeface="Helvetica Neue"/>
              <a:buChar char="●"/>
              <a:defRPr sz="1800" b="0" i="0" u="none" strike="noStrike" cap="none">
                <a:solidFill>
                  <a:srgbClr val="000000"/>
                </a:solidFill>
                <a:latin typeface="Open Sans"/>
                <a:ea typeface="Open Sans"/>
                <a:cs typeface="Open Sans"/>
                <a:sym typeface="Open Sans"/>
              </a:defRPr>
            </a:lvl1pPr>
            <a:lvl2pPr marL="914400" marR="0" lvl="1" indent="-342900" algn="l" rtl="0">
              <a:lnSpc>
                <a:spcPct val="115000"/>
              </a:lnSpc>
              <a:spcBef>
                <a:spcPts val="0"/>
              </a:spcBef>
              <a:spcAft>
                <a:spcPts val="0"/>
              </a:spcAft>
              <a:buClr>
                <a:srgbClr val="000000"/>
              </a:buClr>
              <a:buSzPts val="1800"/>
              <a:buFont typeface="Helvetica Neue"/>
              <a:buChar char="○"/>
              <a:defRPr sz="1800" b="0" i="0" u="none" strike="noStrike" cap="none">
                <a:solidFill>
                  <a:srgbClr val="000000"/>
                </a:solidFill>
                <a:latin typeface="Open Sans"/>
                <a:ea typeface="Open Sans"/>
                <a:cs typeface="Open Sans"/>
                <a:sym typeface="Open Sans"/>
              </a:defRPr>
            </a:lvl2pPr>
            <a:lvl3pPr marL="1371600" marR="0" lvl="2" indent="-342900" algn="l" rtl="0">
              <a:lnSpc>
                <a:spcPct val="115000"/>
              </a:lnSpc>
              <a:spcBef>
                <a:spcPts val="0"/>
              </a:spcBef>
              <a:spcAft>
                <a:spcPts val="0"/>
              </a:spcAft>
              <a:buClr>
                <a:srgbClr val="000000"/>
              </a:buClr>
              <a:buSzPts val="1800"/>
              <a:buFont typeface="Helvetica Neue"/>
              <a:buChar char="■"/>
              <a:defRPr sz="1800" b="0" i="0" u="none" strike="noStrike" cap="none">
                <a:solidFill>
                  <a:srgbClr val="000000"/>
                </a:solidFill>
                <a:latin typeface="Open Sans"/>
                <a:ea typeface="Open Sans"/>
                <a:cs typeface="Open Sans"/>
                <a:sym typeface="Open Sans"/>
              </a:defRPr>
            </a:lvl3pPr>
            <a:lvl4pPr marL="1828800" marR="0" lvl="3" indent="-342900" algn="l" rtl="0">
              <a:lnSpc>
                <a:spcPct val="115000"/>
              </a:lnSpc>
              <a:spcBef>
                <a:spcPts val="0"/>
              </a:spcBef>
              <a:spcAft>
                <a:spcPts val="0"/>
              </a:spcAft>
              <a:buClr>
                <a:srgbClr val="000000"/>
              </a:buClr>
              <a:buSzPts val="1800"/>
              <a:buFont typeface="Helvetica Neue"/>
              <a:buChar char="●"/>
              <a:defRPr sz="1800" b="0" i="0" u="none" strike="noStrike" cap="none">
                <a:solidFill>
                  <a:srgbClr val="000000"/>
                </a:solidFill>
                <a:latin typeface="Open Sans"/>
                <a:ea typeface="Open Sans"/>
                <a:cs typeface="Open Sans"/>
                <a:sym typeface="Open Sans"/>
              </a:defRPr>
            </a:lvl4pPr>
            <a:lvl5pPr marL="2286000" marR="0" lvl="4" indent="-342900" algn="l" rtl="0">
              <a:lnSpc>
                <a:spcPct val="115000"/>
              </a:lnSpc>
              <a:spcBef>
                <a:spcPts val="0"/>
              </a:spcBef>
              <a:spcAft>
                <a:spcPts val="0"/>
              </a:spcAft>
              <a:buClr>
                <a:srgbClr val="000000"/>
              </a:buClr>
              <a:buSzPts val="1800"/>
              <a:buFont typeface="Helvetica Neue"/>
              <a:buChar char="○"/>
              <a:defRPr sz="1800" b="0" i="0" u="none" strike="noStrike" cap="none">
                <a:solidFill>
                  <a:srgbClr val="000000"/>
                </a:solidFill>
                <a:latin typeface="Open Sans"/>
                <a:ea typeface="Open Sans"/>
                <a:cs typeface="Open Sans"/>
                <a:sym typeface="Open Sans"/>
              </a:defRPr>
            </a:lvl5pPr>
            <a:lvl6pPr marL="2743200" marR="0" lvl="5" indent="-342900" algn="l" rtl="0">
              <a:lnSpc>
                <a:spcPct val="115000"/>
              </a:lnSpc>
              <a:spcBef>
                <a:spcPts val="0"/>
              </a:spcBef>
              <a:spcAft>
                <a:spcPts val="0"/>
              </a:spcAft>
              <a:buClr>
                <a:srgbClr val="000000"/>
              </a:buClr>
              <a:buSzPts val="1800"/>
              <a:buFont typeface="Helvetica Neue"/>
              <a:buChar char="■"/>
              <a:defRPr sz="1800" b="0" i="0" u="none" strike="noStrike" cap="none">
                <a:solidFill>
                  <a:srgbClr val="000000"/>
                </a:solidFill>
                <a:latin typeface="Open Sans"/>
                <a:ea typeface="Open Sans"/>
                <a:cs typeface="Open Sans"/>
                <a:sym typeface="Open Sans"/>
              </a:defRPr>
            </a:lvl6pPr>
            <a:lvl7pPr marL="3200400" marR="0" lvl="6" indent="-342900" algn="l" rtl="0">
              <a:lnSpc>
                <a:spcPct val="115000"/>
              </a:lnSpc>
              <a:spcBef>
                <a:spcPts val="0"/>
              </a:spcBef>
              <a:spcAft>
                <a:spcPts val="0"/>
              </a:spcAft>
              <a:buClr>
                <a:srgbClr val="000000"/>
              </a:buClr>
              <a:buSzPts val="1800"/>
              <a:buFont typeface="Helvetica Neue"/>
              <a:buChar char="●"/>
              <a:defRPr sz="1800" b="0" i="0" u="none" strike="noStrike" cap="none">
                <a:solidFill>
                  <a:srgbClr val="000000"/>
                </a:solidFill>
                <a:latin typeface="Open Sans"/>
                <a:ea typeface="Open Sans"/>
                <a:cs typeface="Open Sans"/>
                <a:sym typeface="Open Sans"/>
              </a:defRPr>
            </a:lvl7pPr>
            <a:lvl8pPr marL="3657600" marR="0" lvl="7" indent="-342900" algn="l" rtl="0">
              <a:lnSpc>
                <a:spcPct val="115000"/>
              </a:lnSpc>
              <a:spcBef>
                <a:spcPts val="0"/>
              </a:spcBef>
              <a:spcAft>
                <a:spcPts val="0"/>
              </a:spcAft>
              <a:buClr>
                <a:srgbClr val="000000"/>
              </a:buClr>
              <a:buSzPts val="1800"/>
              <a:buFont typeface="Helvetica Neue"/>
              <a:buChar char="○"/>
              <a:defRPr sz="1800" b="0" i="0" u="none" strike="noStrike" cap="none">
                <a:solidFill>
                  <a:srgbClr val="000000"/>
                </a:solidFill>
                <a:latin typeface="Open Sans"/>
                <a:ea typeface="Open Sans"/>
                <a:cs typeface="Open Sans"/>
                <a:sym typeface="Open Sans"/>
              </a:defRPr>
            </a:lvl8pPr>
            <a:lvl9pPr marL="4114800" marR="0" lvl="8" indent="-342900" algn="l" rtl="0">
              <a:lnSpc>
                <a:spcPct val="115000"/>
              </a:lnSpc>
              <a:spcBef>
                <a:spcPts val="0"/>
              </a:spcBef>
              <a:spcAft>
                <a:spcPts val="0"/>
              </a:spcAft>
              <a:buClr>
                <a:srgbClr val="000000"/>
              </a:buClr>
              <a:buSzPts val="1800"/>
              <a:buFont typeface="Helvetica Neue"/>
              <a:buChar char="■"/>
              <a:defRPr sz="1800" b="0" i="0" u="none" strike="noStrike" cap="none">
                <a:solidFill>
                  <a:srgbClr val="000000"/>
                </a:solidFill>
                <a:latin typeface="Open Sans"/>
                <a:ea typeface="Open Sans"/>
                <a:cs typeface="Open Sans"/>
                <a:sym typeface="Open Sans"/>
              </a:defRPr>
            </a:lvl9pPr>
          </a:lstStyle>
          <a:p>
            <a:endParaRPr/>
          </a:p>
        </p:txBody>
      </p:sp>
      <p:sp>
        <p:nvSpPr>
          <p:cNvPr id="9" name="Google Shape;9;p1"/>
          <p:cNvSpPr txBox="1">
            <a:spLocks noGrp="1"/>
          </p:cNvSpPr>
          <p:nvPr>
            <p:ph type="sldNum" idx="12"/>
          </p:nvPr>
        </p:nvSpPr>
        <p:spPr>
          <a:xfrm>
            <a:off x="8684345" y="4692391"/>
            <a:ext cx="336813" cy="335251"/>
          </a:xfrm>
          <a:prstGeom prst="rect">
            <a:avLst/>
          </a:prstGeom>
          <a:noFill/>
          <a:ln>
            <a:noFill/>
          </a:ln>
        </p:spPr>
        <p:txBody>
          <a:bodyPr spcFirstLastPara="1" wrap="square" lIns="91400" tIns="91400" rIns="91400" bIns="91400" anchor="ctr" anchorCtr="0">
            <a:noAutofit/>
          </a:bodyPr>
          <a:lstStyle>
            <a:lvl1pPr marL="0" marR="0" lvl="0" indent="0" algn="r" rtl="0">
              <a:lnSpc>
                <a:spcPct val="100000"/>
              </a:lnSpc>
              <a:spcBef>
                <a:spcPts val="0"/>
              </a:spcBef>
              <a:spcAft>
                <a:spcPts val="0"/>
              </a:spcAft>
              <a:buClr>
                <a:srgbClr val="000000"/>
              </a:buClr>
              <a:buSzPts val="1000"/>
              <a:buFont typeface="Economica"/>
              <a:buNone/>
              <a:defRPr sz="1000" b="0" i="0" u="none" strike="noStrike" cap="none">
                <a:solidFill>
                  <a:srgbClr val="000000"/>
                </a:solidFill>
                <a:latin typeface="Economica"/>
                <a:ea typeface="Economica"/>
                <a:cs typeface="Economica"/>
                <a:sym typeface="Economica"/>
              </a:defRPr>
            </a:lvl1pPr>
            <a:lvl2pPr marL="0" marR="0" lvl="1" indent="0" algn="r" rtl="0">
              <a:lnSpc>
                <a:spcPct val="100000"/>
              </a:lnSpc>
              <a:spcBef>
                <a:spcPts val="0"/>
              </a:spcBef>
              <a:spcAft>
                <a:spcPts val="0"/>
              </a:spcAft>
              <a:buClr>
                <a:srgbClr val="000000"/>
              </a:buClr>
              <a:buSzPts val="1000"/>
              <a:buFont typeface="Economica"/>
              <a:buNone/>
              <a:defRPr sz="1000" b="0" i="0" u="none" strike="noStrike" cap="none">
                <a:solidFill>
                  <a:srgbClr val="000000"/>
                </a:solidFill>
                <a:latin typeface="Economica"/>
                <a:ea typeface="Economica"/>
                <a:cs typeface="Economica"/>
                <a:sym typeface="Economica"/>
              </a:defRPr>
            </a:lvl2pPr>
            <a:lvl3pPr marL="0" marR="0" lvl="2" indent="0" algn="r" rtl="0">
              <a:lnSpc>
                <a:spcPct val="100000"/>
              </a:lnSpc>
              <a:spcBef>
                <a:spcPts val="0"/>
              </a:spcBef>
              <a:spcAft>
                <a:spcPts val="0"/>
              </a:spcAft>
              <a:buClr>
                <a:srgbClr val="000000"/>
              </a:buClr>
              <a:buSzPts val="1000"/>
              <a:buFont typeface="Economica"/>
              <a:buNone/>
              <a:defRPr sz="1000" b="0" i="0" u="none" strike="noStrike" cap="none">
                <a:solidFill>
                  <a:srgbClr val="000000"/>
                </a:solidFill>
                <a:latin typeface="Economica"/>
                <a:ea typeface="Economica"/>
                <a:cs typeface="Economica"/>
                <a:sym typeface="Economica"/>
              </a:defRPr>
            </a:lvl3pPr>
            <a:lvl4pPr marL="0" marR="0" lvl="3" indent="0" algn="r" rtl="0">
              <a:lnSpc>
                <a:spcPct val="100000"/>
              </a:lnSpc>
              <a:spcBef>
                <a:spcPts val="0"/>
              </a:spcBef>
              <a:spcAft>
                <a:spcPts val="0"/>
              </a:spcAft>
              <a:buClr>
                <a:srgbClr val="000000"/>
              </a:buClr>
              <a:buSzPts val="1000"/>
              <a:buFont typeface="Economica"/>
              <a:buNone/>
              <a:defRPr sz="1000" b="0" i="0" u="none" strike="noStrike" cap="none">
                <a:solidFill>
                  <a:srgbClr val="000000"/>
                </a:solidFill>
                <a:latin typeface="Economica"/>
                <a:ea typeface="Economica"/>
                <a:cs typeface="Economica"/>
                <a:sym typeface="Economica"/>
              </a:defRPr>
            </a:lvl4pPr>
            <a:lvl5pPr marL="0" marR="0" lvl="4" indent="0" algn="r" rtl="0">
              <a:lnSpc>
                <a:spcPct val="100000"/>
              </a:lnSpc>
              <a:spcBef>
                <a:spcPts val="0"/>
              </a:spcBef>
              <a:spcAft>
                <a:spcPts val="0"/>
              </a:spcAft>
              <a:buClr>
                <a:srgbClr val="000000"/>
              </a:buClr>
              <a:buSzPts val="1000"/>
              <a:buFont typeface="Economica"/>
              <a:buNone/>
              <a:defRPr sz="1000" b="0" i="0" u="none" strike="noStrike" cap="none">
                <a:solidFill>
                  <a:srgbClr val="000000"/>
                </a:solidFill>
                <a:latin typeface="Economica"/>
                <a:ea typeface="Economica"/>
                <a:cs typeface="Economica"/>
                <a:sym typeface="Economica"/>
              </a:defRPr>
            </a:lvl5pPr>
            <a:lvl6pPr marL="0" marR="0" lvl="5" indent="0" algn="r" rtl="0">
              <a:lnSpc>
                <a:spcPct val="100000"/>
              </a:lnSpc>
              <a:spcBef>
                <a:spcPts val="0"/>
              </a:spcBef>
              <a:spcAft>
                <a:spcPts val="0"/>
              </a:spcAft>
              <a:buClr>
                <a:srgbClr val="000000"/>
              </a:buClr>
              <a:buSzPts val="1000"/>
              <a:buFont typeface="Economica"/>
              <a:buNone/>
              <a:defRPr sz="1000" b="0" i="0" u="none" strike="noStrike" cap="none">
                <a:solidFill>
                  <a:srgbClr val="000000"/>
                </a:solidFill>
                <a:latin typeface="Economica"/>
                <a:ea typeface="Economica"/>
                <a:cs typeface="Economica"/>
                <a:sym typeface="Economica"/>
              </a:defRPr>
            </a:lvl6pPr>
            <a:lvl7pPr marL="0" marR="0" lvl="6" indent="0" algn="r" rtl="0">
              <a:lnSpc>
                <a:spcPct val="100000"/>
              </a:lnSpc>
              <a:spcBef>
                <a:spcPts val="0"/>
              </a:spcBef>
              <a:spcAft>
                <a:spcPts val="0"/>
              </a:spcAft>
              <a:buClr>
                <a:srgbClr val="000000"/>
              </a:buClr>
              <a:buSzPts val="1000"/>
              <a:buFont typeface="Economica"/>
              <a:buNone/>
              <a:defRPr sz="1000" b="0" i="0" u="none" strike="noStrike" cap="none">
                <a:solidFill>
                  <a:srgbClr val="000000"/>
                </a:solidFill>
                <a:latin typeface="Economica"/>
                <a:ea typeface="Economica"/>
                <a:cs typeface="Economica"/>
                <a:sym typeface="Economica"/>
              </a:defRPr>
            </a:lvl7pPr>
            <a:lvl8pPr marL="0" marR="0" lvl="7" indent="0" algn="r" rtl="0">
              <a:lnSpc>
                <a:spcPct val="100000"/>
              </a:lnSpc>
              <a:spcBef>
                <a:spcPts val="0"/>
              </a:spcBef>
              <a:spcAft>
                <a:spcPts val="0"/>
              </a:spcAft>
              <a:buClr>
                <a:srgbClr val="000000"/>
              </a:buClr>
              <a:buSzPts val="1000"/>
              <a:buFont typeface="Economica"/>
              <a:buNone/>
              <a:defRPr sz="1000" b="0" i="0" u="none" strike="noStrike" cap="none">
                <a:solidFill>
                  <a:srgbClr val="000000"/>
                </a:solidFill>
                <a:latin typeface="Economica"/>
                <a:ea typeface="Economica"/>
                <a:cs typeface="Economica"/>
                <a:sym typeface="Economica"/>
              </a:defRPr>
            </a:lvl8pPr>
            <a:lvl9pPr marL="0" marR="0" lvl="8" indent="0" algn="r" rtl="0">
              <a:lnSpc>
                <a:spcPct val="100000"/>
              </a:lnSpc>
              <a:spcBef>
                <a:spcPts val="0"/>
              </a:spcBef>
              <a:spcAft>
                <a:spcPts val="0"/>
              </a:spcAft>
              <a:buClr>
                <a:srgbClr val="000000"/>
              </a:buClr>
              <a:buSzPts val="1000"/>
              <a:buFont typeface="Economica"/>
              <a:buNone/>
              <a:defRPr sz="1000" b="0" i="0" u="none" strike="noStrike" cap="none">
                <a:solidFill>
                  <a:srgbClr val="000000"/>
                </a:solidFill>
                <a:latin typeface="Economica"/>
                <a:ea typeface="Economica"/>
                <a:cs typeface="Economica"/>
                <a:sym typeface="Economica"/>
              </a:defRPr>
            </a:lvl9pPr>
          </a:lstStyle>
          <a:p>
            <a:pPr marL="0" lvl="0" indent="0" algn="r" rtl="0">
              <a:spcBef>
                <a:spcPts val="0"/>
              </a:spcBef>
              <a:spcAft>
                <a:spcPts val="0"/>
              </a:spcAft>
              <a:buNone/>
            </a:pPr>
            <a:fld id="{00000000-1234-1234-1234-123412341234}" type="slidenum">
              <a:rPr lang="en-US"/>
              <a:t>‹#›</a:t>
            </a:fld>
            <a:endParaRPr sz="1400">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12.jp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grpSp>
        <p:nvGrpSpPr>
          <p:cNvPr id="78" name="Google Shape;78;p13"/>
          <p:cNvGrpSpPr/>
          <p:nvPr/>
        </p:nvGrpSpPr>
        <p:grpSpPr>
          <a:xfrm>
            <a:off x="462300" y="805074"/>
            <a:ext cx="8219401" cy="360653"/>
            <a:chOff x="0" y="-1"/>
            <a:chExt cx="8219400" cy="360651"/>
          </a:xfrm>
        </p:grpSpPr>
        <p:sp>
          <p:nvSpPr>
            <p:cNvPr id="79" name="Google Shape;79;p13"/>
            <p:cNvSpPr/>
            <p:nvPr/>
          </p:nvSpPr>
          <p:spPr>
            <a:xfrm>
              <a:off x="0" y="73824"/>
              <a:ext cx="8219400" cy="213001"/>
            </a:xfrm>
            <a:prstGeom prst="rect">
              <a:avLst/>
            </a:prstGeom>
            <a:solidFill>
              <a:srgbClr val="FF5624">
                <a:alpha val="34901"/>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200"/>
                <a:buFont typeface="Economica"/>
                <a:buNone/>
              </a:pPr>
              <a:endParaRPr sz="1200" b="1" i="0" u="none" strike="noStrike" cap="none">
                <a:solidFill>
                  <a:srgbClr val="000000"/>
                </a:solidFill>
                <a:latin typeface="Economica"/>
                <a:ea typeface="Economica"/>
                <a:cs typeface="Economica"/>
                <a:sym typeface="Economica"/>
              </a:endParaRPr>
            </a:p>
          </p:txBody>
        </p:sp>
        <p:sp>
          <p:nvSpPr>
            <p:cNvPr id="80" name="Google Shape;80;p13"/>
            <p:cNvSpPr txBox="1"/>
            <p:nvPr/>
          </p:nvSpPr>
          <p:spPr>
            <a:xfrm>
              <a:off x="0" y="-1"/>
              <a:ext cx="8219400" cy="360651"/>
            </a:xfrm>
            <a:prstGeom prst="rect">
              <a:avLst/>
            </a:prstGeom>
            <a:noFill/>
            <a:ln>
              <a:noFill/>
            </a:ln>
          </p:spPr>
          <p:txBody>
            <a:bodyPr spcFirstLastPara="1" wrap="square" lIns="91400" tIns="91400" rIns="91400" bIns="91400" anchor="ctr" anchorCtr="0">
              <a:noAutofit/>
            </a:bodyPr>
            <a:lstStyle/>
            <a:p>
              <a:pPr marL="0" marR="0" lvl="0" indent="0" algn="l" rtl="0">
                <a:lnSpc>
                  <a:spcPct val="100000"/>
                </a:lnSpc>
                <a:spcBef>
                  <a:spcPts val="0"/>
                </a:spcBef>
                <a:spcAft>
                  <a:spcPts val="0"/>
                </a:spcAft>
                <a:buClr>
                  <a:srgbClr val="000000"/>
                </a:buClr>
                <a:buSzPts val="1200"/>
                <a:buFont typeface="Economica"/>
                <a:buNone/>
              </a:pPr>
              <a:r>
                <a:rPr lang="en-US" sz="1200" b="1" dirty="0" err="1">
                  <a:latin typeface="Economica"/>
                  <a:ea typeface="Economica"/>
                  <a:cs typeface="Economica"/>
                  <a:sym typeface="Economica"/>
                </a:rPr>
                <a:t>Edoardo</a:t>
              </a:r>
              <a:r>
                <a:rPr lang="en-US" sz="1200" b="1" dirty="0">
                  <a:latin typeface="Economica"/>
                  <a:ea typeface="Economica"/>
                  <a:cs typeface="Economica"/>
                  <a:sym typeface="Economica"/>
                </a:rPr>
                <a:t> </a:t>
              </a:r>
              <a:r>
                <a:rPr lang="en-US" sz="1200" b="1" dirty="0" err="1">
                  <a:latin typeface="Economica"/>
                  <a:ea typeface="Economica"/>
                  <a:cs typeface="Economica"/>
                  <a:sym typeface="Economica"/>
                </a:rPr>
                <a:t>Gabbi</a:t>
              </a:r>
              <a:r>
                <a:rPr lang="en-US" sz="1200" b="1" dirty="0">
                  <a:latin typeface="Economica"/>
                  <a:ea typeface="Economica"/>
                  <a:cs typeface="Economica"/>
                  <a:sym typeface="Economica"/>
                </a:rPr>
                <a:t>, </a:t>
              </a:r>
              <a:r>
                <a:rPr lang="en-US" sz="1000" dirty="0">
                  <a:solidFill>
                    <a:schemeClr val="dk1"/>
                  </a:solidFill>
                </a:rPr>
                <a:t> </a:t>
              </a:r>
              <a:r>
                <a:rPr lang="en-US" sz="1200" b="1" dirty="0" err="1">
                  <a:latin typeface="Economica"/>
                  <a:ea typeface="Economica"/>
                  <a:cs typeface="Economica"/>
                </a:rPr>
                <a:t>Zijian</a:t>
              </a:r>
              <a:r>
                <a:rPr lang="en-US" sz="1200" b="1" dirty="0">
                  <a:latin typeface="Economica"/>
                  <a:ea typeface="Economica"/>
                  <a:cs typeface="Economica"/>
                </a:rPr>
                <a:t> Dong, </a:t>
              </a:r>
              <a:r>
                <a:rPr lang="en-US" sz="1200" b="1" dirty="0" err="1">
                  <a:latin typeface="Economica"/>
                  <a:ea typeface="Economica"/>
                  <a:cs typeface="Economica"/>
                </a:rPr>
                <a:t>Aoming</a:t>
              </a:r>
              <a:r>
                <a:rPr lang="en-US" sz="1200" b="1" dirty="0">
                  <a:latin typeface="Economica"/>
                  <a:ea typeface="Economica"/>
                  <a:cs typeface="Economica"/>
                </a:rPr>
                <a:t> Liu, </a:t>
              </a:r>
              <a:r>
                <a:rPr lang="en-US" sz="1200" b="1" dirty="0" err="1">
                  <a:latin typeface="Economica"/>
                  <a:ea typeface="Economica"/>
                  <a:cs typeface="Economica"/>
                </a:rPr>
                <a:t>Hanxue</a:t>
              </a:r>
              <a:r>
                <a:rPr lang="en-US" sz="1200" b="1" dirty="0">
                  <a:latin typeface="Economica"/>
                  <a:ea typeface="Economica"/>
                  <a:cs typeface="Economica"/>
                </a:rPr>
                <a:t> Liang</a:t>
              </a:r>
              <a:endParaRPr sz="1200" b="1" dirty="0">
                <a:latin typeface="Economica"/>
                <a:ea typeface="Economica"/>
                <a:cs typeface="Economica"/>
              </a:endParaRPr>
            </a:p>
          </p:txBody>
        </p:sp>
      </p:grpSp>
      <p:sp>
        <p:nvSpPr>
          <p:cNvPr id="81" name="Google Shape;81;p13"/>
          <p:cNvSpPr txBox="1"/>
          <p:nvPr/>
        </p:nvSpPr>
        <p:spPr>
          <a:xfrm>
            <a:off x="462300" y="355075"/>
            <a:ext cx="8219400" cy="470401"/>
          </a:xfrm>
          <a:prstGeom prst="rect">
            <a:avLst/>
          </a:prstGeom>
          <a:solidFill>
            <a:srgbClr val="F6CA46"/>
          </a:solidFill>
          <a:ln>
            <a:noFill/>
          </a:ln>
        </p:spPr>
        <p:txBody>
          <a:bodyPr spcFirstLastPara="1" wrap="square" lIns="91400" tIns="91400" rIns="91400" bIns="91400" anchor="ctr" anchorCtr="0">
            <a:noAutofit/>
          </a:bodyPr>
          <a:lstStyle/>
          <a:p>
            <a:pPr marL="0" marR="0" lvl="0" indent="0" algn="l" rtl="0">
              <a:lnSpc>
                <a:spcPct val="100000"/>
              </a:lnSpc>
              <a:spcBef>
                <a:spcPts val="0"/>
              </a:spcBef>
              <a:spcAft>
                <a:spcPts val="0"/>
              </a:spcAft>
              <a:buClr>
                <a:srgbClr val="000000"/>
              </a:buClr>
              <a:buSzPts val="1860"/>
              <a:buFont typeface="Economica"/>
              <a:buNone/>
            </a:pPr>
            <a:r>
              <a:rPr lang="en-US" sz="1860" b="1" dirty="0" err="1">
                <a:latin typeface="Economica"/>
                <a:ea typeface="Economica"/>
                <a:cs typeface="Economica"/>
                <a:sym typeface="Economica"/>
              </a:rPr>
              <a:t>SemSeg</a:t>
            </a:r>
            <a:r>
              <a:rPr lang="en-US" sz="1860" b="1" i="0" u="none" strike="noStrike" cap="none" dirty="0">
                <a:solidFill>
                  <a:srgbClr val="000000"/>
                </a:solidFill>
                <a:latin typeface="Economica"/>
                <a:ea typeface="Economica"/>
                <a:cs typeface="Economica"/>
                <a:sym typeface="Economica"/>
              </a:rPr>
              <a:t>: </a:t>
            </a:r>
            <a:r>
              <a:rPr lang="en-US" sz="1860" dirty="0">
                <a:latin typeface="Economica"/>
                <a:ea typeface="Economica"/>
                <a:cs typeface="Economica"/>
                <a:sym typeface="Economica"/>
              </a:rPr>
              <a:t>Semantic Segmentation</a:t>
            </a:r>
            <a:endParaRPr dirty="0"/>
          </a:p>
        </p:txBody>
      </p:sp>
      <p:pic>
        <p:nvPicPr>
          <p:cNvPr id="82" name="Google Shape;82;p13" descr="Duckietown_logo.PNG"/>
          <p:cNvPicPr preferRelativeResize="0"/>
          <p:nvPr/>
        </p:nvPicPr>
        <p:blipFill rotWithShape="1">
          <a:blip r:embed="rId3">
            <a:alphaModFix/>
          </a:blip>
          <a:srcRect/>
          <a:stretch/>
        </p:blipFill>
        <p:spPr>
          <a:xfrm>
            <a:off x="7990092" y="335029"/>
            <a:ext cx="776071" cy="760531"/>
          </a:xfrm>
          <a:prstGeom prst="rect">
            <a:avLst/>
          </a:prstGeom>
          <a:noFill/>
          <a:ln>
            <a:noFill/>
          </a:ln>
        </p:spPr>
      </p:pic>
      <p:pic>
        <p:nvPicPr>
          <p:cNvPr id="83" name="Google Shape;83;p13" descr="Image"/>
          <p:cNvPicPr preferRelativeResize="0"/>
          <p:nvPr/>
        </p:nvPicPr>
        <p:blipFill rotWithShape="1">
          <a:blip r:embed="rId4">
            <a:alphaModFix/>
          </a:blip>
          <a:srcRect/>
          <a:stretch/>
        </p:blipFill>
        <p:spPr>
          <a:xfrm>
            <a:off x="8750300" y="26700"/>
            <a:ext cx="360650" cy="360650"/>
          </a:xfrm>
          <a:prstGeom prst="rect">
            <a:avLst/>
          </a:prstGeom>
          <a:noFill/>
          <a:ln>
            <a:noFill/>
          </a:ln>
        </p:spPr>
      </p:pic>
      <p:sp>
        <p:nvSpPr>
          <p:cNvPr id="84" name="Google Shape;84;p13"/>
          <p:cNvSpPr txBox="1"/>
          <p:nvPr/>
        </p:nvSpPr>
        <p:spPr>
          <a:xfrm>
            <a:off x="4129265" y="2441305"/>
            <a:ext cx="275701" cy="380234"/>
          </a:xfrm>
          <a:prstGeom prst="rect">
            <a:avLst/>
          </a:prstGeom>
          <a:noFill/>
          <a:ln>
            <a:noFill/>
          </a:ln>
        </p:spPr>
        <p:txBody>
          <a:bodyPr spcFirstLastPara="1" wrap="square" lIns="91400" tIns="91400" rIns="91400" bIns="91400" anchor="t" anchorCtr="0">
            <a:noAutofit/>
          </a:bodyPr>
          <a:lstStyle/>
          <a:p>
            <a:pPr marL="0" marR="0" lvl="0" indent="0" algn="l" rtl="0">
              <a:lnSpc>
                <a:spcPct val="100000"/>
              </a:lnSpc>
              <a:spcBef>
                <a:spcPts val="0"/>
              </a:spcBef>
              <a:spcAft>
                <a:spcPts val="0"/>
              </a:spcAft>
              <a:buClr>
                <a:srgbClr val="FFFFFF"/>
              </a:buClr>
              <a:buSzPts val="1400"/>
              <a:buFont typeface="Arial"/>
              <a:buNone/>
            </a:pPr>
            <a:r>
              <a:rPr lang="en-US" sz="1400" b="1" i="0" u="none" strike="noStrike" cap="none">
                <a:solidFill>
                  <a:srgbClr val="FFFFFF"/>
                </a:solidFill>
                <a:latin typeface="Arial"/>
                <a:ea typeface="Arial"/>
                <a:cs typeface="Arial"/>
                <a:sym typeface="Arial"/>
              </a:rPr>
              <a:t>A</a:t>
            </a:r>
            <a:endParaRPr/>
          </a:p>
        </p:txBody>
      </p:sp>
      <p:pic>
        <p:nvPicPr>
          <p:cNvPr id="85" name="Google Shape;85;p13"/>
          <p:cNvPicPr preferRelativeResize="0"/>
          <p:nvPr/>
        </p:nvPicPr>
        <p:blipFill>
          <a:blip r:embed="rId5">
            <a:alphaModFix/>
          </a:blip>
          <a:stretch>
            <a:fillRect/>
          </a:stretch>
        </p:blipFill>
        <p:spPr>
          <a:xfrm>
            <a:off x="2034867" y="1447620"/>
            <a:ext cx="4464496" cy="1980246"/>
          </a:xfrm>
          <a:prstGeom prst="rect">
            <a:avLst/>
          </a:prstGeom>
          <a:noFill/>
          <a:ln>
            <a:noFill/>
          </a:ln>
        </p:spPr>
      </p:pic>
      <p:sp>
        <p:nvSpPr>
          <p:cNvPr id="86" name="Google Shape;86;p13"/>
          <p:cNvSpPr txBox="1"/>
          <p:nvPr/>
        </p:nvSpPr>
        <p:spPr>
          <a:xfrm>
            <a:off x="272100" y="3763613"/>
            <a:ext cx="4947972" cy="392313"/>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US" sz="1600" dirty="0"/>
              <a:t>Task: label pixels based on the following classes</a:t>
            </a:r>
            <a:r>
              <a:rPr lang="en-US" sz="1600" dirty="0" smtClean="0"/>
              <a:t>:</a:t>
            </a:r>
          </a:p>
        </p:txBody>
      </p:sp>
      <p:sp>
        <p:nvSpPr>
          <p:cNvPr id="87" name="Google Shape;87;p13"/>
          <p:cNvSpPr txBox="1"/>
          <p:nvPr/>
        </p:nvSpPr>
        <p:spPr>
          <a:xfrm>
            <a:off x="7380312" y="1791998"/>
            <a:ext cx="1728192" cy="1427824"/>
          </a:xfrm>
          <a:prstGeom prst="rect">
            <a:avLst/>
          </a:prstGeom>
          <a:noFill/>
          <a:ln>
            <a:noFill/>
          </a:ln>
        </p:spPr>
        <p:txBody>
          <a:bodyPr spcFirstLastPara="1" wrap="square" lIns="91425" tIns="91425" rIns="91425" bIns="91425" anchor="t" anchorCtr="0">
            <a:noAutofit/>
          </a:bodyPr>
          <a:lstStyle/>
          <a:p>
            <a:pPr marL="342900" lvl="0" indent="-342900" algn="l" rtl="0">
              <a:spcBef>
                <a:spcPts val="0"/>
              </a:spcBef>
              <a:spcAft>
                <a:spcPts val="0"/>
              </a:spcAft>
              <a:buFont typeface="Arial" panose="020B0604020202020204" pitchFamily="34" charset="0"/>
              <a:buChar char="•"/>
            </a:pPr>
            <a:r>
              <a:rPr lang="en-US" sz="1600" dirty="0" smtClean="0">
                <a:solidFill>
                  <a:schemeClr val="dk1"/>
                </a:solidFill>
                <a:highlight>
                  <a:srgbClr val="FFFFFF"/>
                </a:highlight>
              </a:rPr>
              <a:t>Light </a:t>
            </a:r>
          </a:p>
          <a:p>
            <a:pPr marL="342900" lvl="0" indent="-342900" algn="l" rtl="0">
              <a:spcBef>
                <a:spcPts val="0"/>
              </a:spcBef>
              <a:spcAft>
                <a:spcPts val="0"/>
              </a:spcAft>
              <a:buFont typeface="Arial" panose="020B0604020202020204" pitchFamily="34" charset="0"/>
              <a:buChar char="•"/>
            </a:pPr>
            <a:endParaRPr lang="en-US" sz="1600" dirty="0" smtClean="0">
              <a:solidFill>
                <a:schemeClr val="dk1"/>
              </a:solidFill>
              <a:highlight>
                <a:srgbClr val="FFFFFF"/>
              </a:highlight>
            </a:endParaRPr>
          </a:p>
          <a:p>
            <a:pPr marL="342900" lvl="0" indent="-342900" algn="l" rtl="0">
              <a:spcBef>
                <a:spcPts val="0"/>
              </a:spcBef>
              <a:spcAft>
                <a:spcPts val="0"/>
              </a:spcAft>
              <a:buFont typeface="Arial" panose="020B0604020202020204" pitchFamily="34" charset="0"/>
              <a:buChar char="•"/>
            </a:pPr>
            <a:r>
              <a:rPr lang="en-US" sz="1600" dirty="0" smtClean="0">
                <a:solidFill>
                  <a:schemeClr val="dk1"/>
                </a:solidFill>
                <a:highlight>
                  <a:srgbClr val="FFFFFF"/>
                </a:highlight>
              </a:rPr>
              <a:t>Fast</a:t>
            </a:r>
          </a:p>
          <a:p>
            <a:pPr marL="342900" lvl="0" indent="-342900" algn="l" rtl="0">
              <a:spcBef>
                <a:spcPts val="0"/>
              </a:spcBef>
              <a:spcAft>
                <a:spcPts val="0"/>
              </a:spcAft>
              <a:buFont typeface="Arial" panose="020B0604020202020204" pitchFamily="34" charset="0"/>
              <a:buChar char="•"/>
            </a:pPr>
            <a:endParaRPr lang="en-US" sz="1600" dirty="0" smtClean="0">
              <a:solidFill>
                <a:schemeClr val="dk1"/>
              </a:solidFill>
              <a:highlight>
                <a:srgbClr val="FFFFFF"/>
              </a:highlight>
            </a:endParaRPr>
          </a:p>
          <a:p>
            <a:pPr marL="342900" lvl="0" indent="-342900" algn="l" rtl="0">
              <a:spcBef>
                <a:spcPts val="0"/>
              </a:spcBef>
              <a:spcAft>
                <a:spcPts val="0"/>
              </a:spcAft>
              <a:buFont typeface="Arial" panose="020B0604020202020204" pitchFamily="34" charset="0"/>
              <a:buChar char="•"/>
            </a:pPr>
            <a:r>
              <a:rPr lang="en-US" sz="1600" dirty="0" smtClean="0">
                <a:solidFill>
                  <a:schemeClr val="dk1"/>
                </a:solidFill>
                <a:highlight>
                  <a:srgbClr val="FFFFFF"/>
                </a:highlight>
              </a:rPr>
              <a:t>Accurate</a:t>
            </a:r>
            <a:endParaRPr sz="1600" dirty="0">
              <a:solidFill>
                <a:schemeClr val="dk1"/>
              </a:solidFill>
              <a:highlight>
                <a:srgbClr val="FFFFFF"/>
              </a:highlight>
            </a:endParaRPr>
          </a:p>
        </p:txBody>
      </p:sp>
      <p:sp>
        <p:nvSpPr>
          <p:cNvPr id="12" name="Google Shape;87;p13"/>
          <p:cNvSpPr txBox="1"/>
          <p:nvPr/>
        </p:nvSpPr>
        <p:spPr>
          <a:xfrm>
            <a:off x="272100" y="4170236"/>
            <a:ext cx="1728192" cy="712484"/>
          </a:xfrm>
          <a:prstGeom prst="rect">
            <a:avLst/>
          </a:prstGeom>
          <a:noFill/>
          <a:ln>
            <a:noFill/>
          </a:ln>
        </p:spPr>
        <p:txBody>
          <a:bodyPr spcFirstLastPara="1" wrap="square" lIns="91425" tIns="91425" rIns="91425" bIns="91425" anchor="t" anchorCtr="0">
            <a:noAutofit/>
          </a:bodyPr>
          <a:lstStyle/>
          <a:p>
            <a:pPr marL="342900" lvl="0" indent="-342900" algn="l" rtl="0">
              <a:spcBef>
                <a:spcPts val="0"/>
              </a:spcBef>
              <a:spcAft>
                <a:spcPts val="0"/>
              </a:spcAft>
              <a:buFont typeface="Arial" panose="020B0604020202020204" pitchFamily="34" charset="0"/>
              <a:buChar char="•"/>
            </a:pPr>
            <a:r>
              <a:rPr lang="en-US" dirty="0" smtClean="0">
                <a:solidFill>
                  <a:schemeClr val="dk1"/>
                </a:solidFill>
                <a:highlight>
                  <a:srgbClr val="FFFFFF"/>
                </a:highlight>
              </a:rPr>
              <a:t>Road</a:t>
            </a:r>
          </a:p>
          <a:p>
            <a:pPr marL="342900" lvl="0" indent="-342900" algn="l" rtl="0">
              <a:spcBef>
                <a:spcPts val="0"/>
              </a:spcBef>
              <a:spcAft>
                <a:spcPts val="0"/>
              </a:spcAft>
              <a:buFont typeface="Arial" panose="020B0604020202020204" pitchFamily="34" charset="0"/>
              <a:buChar char="•"/>
            </a:pPr>
            <a:r>
              <a:rPr lang="en-US" dirty="0" smtClean="0">
                <a:solidFill>
                  <a:schemeClr val="dk1"/>
                </a:solidFill>
                <a:highlight>
                  <a:srgbClr val="FFFFFF"/>
                </a:highlight>
              </a:rPr>
              <a:t>Background</a:t>
            </a:r>
          </a:p>
        </p:txBody>
      </p:sp>
      <p:sp>
        <p:nvSpPr>
          <p:cNvPr id="2" name="Rectangle 1"/>
          <p:cNvSpPr/>
          <p:nvPr/>
        </p:nvSpPr>
        <p:spPr>
          <a:xfrm>
            <a:off x="2456354" y="4184501"/>
            <a:ext cx="1810761" cy="523220"/>
          </a:xfrm>
          <a:prstGeom prst="rect">
            <a:avLst/>
          </a:prstGeom>
        </p:spPr>
        <p:txBody>
          <a:bodyPr wrap="square">
            <a:spAutoFit/>
          </a:bodyPr>
          <a:lstStyle/>
          <a:p>
            <a:pPr marL="342900" lvl="0" indent="-342900">
              <a:buFont typeface="Arial" panose="020B0604020202020204" pitchFamily="34" charset="0"/>
              <a:buChar char="•"/>
            </a:pPr>
            <a:r>
              <a:rPr lang="en-US" dirty="0">
                <a:solidFill>
                  <a:schemeClr val="dk1"/>
                </a:solidFill>
                <a:highlight>
                  <a:srgbClr val="FFFFFF"/>
                </a:highlight>
              </a:rPr>
              <a:t>Ducks</a:t>
            </a:r>
          </a:p>
          <a:p>
            <a:pPr marL="342900" lvl="0" indent="-342900">
              <a:buFont typeface="Arial" panose="020B0604020202020204" pitchFamily="34" charset="0"/>
              <a:buChar char="•"/>
            </a:pPr>
            <a:r>
              <a:rPr lang="en-US" dirty="0" err="1" smtClean="0">
                <a:solidFill>
                  <a:schemeClr val="dk1"/>
                </a:solidFill>
                <a:highlight>
                  <a:srgbClr val="FFFFFF"/>
                </a:highlight>
              </a:rPr>
              <a:t>Duckiebots</a:t>
            </a:r>
            <a:endParaRPr lang="en-US" dirty="0">
              <a:solidFill>
                <a:schemeClr val="dk1"/>
              </a:solidFill>
              <a:highlight>
                <a:srgbClr val="FFFFFF"/>
              </a:highlight>
            </a:endParaRPr>
          </a:p>
        </p:txBody>
      </p:sp>
      <p:sp>
        <p:nvSpPr>
          <p:cNvPr id="14" name="Rectangle 13"/>
          <p:cNvSpPr/>
          <p:nvPr/>
        </p:nvSpPr>
        <p:spPr>
          <a:xfrm>
            <a:off x="4581440" y="4208770"/>
            <a:ext cx="2222808" cy="523220"/>
          </a:xfrm>
          <a:prstGeom prst="rect">
            <a:avLst/>
          </a:prstGeom>
        </p:spPr>
        <p:txBody>
          <a:bodyPr wrap="square">
            <a:spAutoFit/>
          </a:bodyPr>
          <a:lstStyle/>
          <a:p>
            <a:pPr marL="342900" lvl="0" indent="-342900">
              <a:buFont typeface="Arial" panose="020B0604020202020204" pitchFamily="34" charset="0"/>
              <a:buChar char="•"/>
            </a:pPr>
            <a:r>
              <a:rPr lang="en-US" dirty="0" smtClean="0">
                <a:solidFill>
                  <a:schemeClr val="dk1"/>
                </a:solidFill>
                <a:highlight>
                  <a:srgbClr val="FFFFFF"/>
                </a:highlight>
              </a:rPr>
              <a:t>Yellow / Red lines</a:t>
            </a:r>
            <a:endParaRPr lang="en-US" dirty="0">
              <a:solidFill>
                <a:schemeClr val="dk1"/>
              </a:solidFill>
              <a:highlight>
                <a:srgbClr val="FFFFFF"/>
              </a:highlight>
            </a:endParaRPr>
          </a:p>
          <a:p>
            <a:pPr marL="342900" lvl="0" indent="-342900">
              <a:buFont typeface="Arial" panose="020B0604020202020204" pitchFamily="34" charset="0"/>
              <a:buChar char="•"/>
            </a:pPr>
            <a:r>
              <a:rPr lang="en-US" dirty="0" smtClean="0">
                <a:solidFill>
                  <a:schemeClr val="dk1"/>
                </a:solidFill>
                <a:highlight>
                  <a:srgbClr val="FFFFFF"/>
                </a:highlight>
              </a:rPr>
              <a:t>Traffic signs</a:t>
            </a:r>
            <a:endParaRPr lang="en-US" dirty="0">
              <a:solidFill>
                <a:schemeClr val="dk1"/>
              </a:solidFill>
              <a:highlight>
                <a:srgbClr val="FFFFFF"/>
              </a:highlight>
            </a:endParaRPr>
          </a:p>
        </p:txBody>
      </p:sp>
      <p:pic>
        <p:nvPicPr>
          <p:cNvPr id="1028"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9552" y="1174939"/>
            <a:ext cx="3361929" cy="25444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9"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090536" y="1184450"/>
            <a:ext cx="3321227" cy="25065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85"/>
                                        </p:tgtEl>
                                        <p:attrNameLst>
                                          <p:attrName>style.visibility</p:attrName>
                                        </p:attrNameLst>
                                      </p:cBhvr>
                                      <p:to>
                                        <p:strVal val="hidden"/>
                                      </p:to>
                                    </p:set>
                                  </p:childTnLst>
                                </p:cTn>
                              </p:par>
                              <p:par>
                                <p:cTn id="7" presetID="10" presetClass="entr" presetSubtype="0" fill="hold" nodeType="withEffect">
                                  <p:stCondLst>
                                    <p:cond delay="0"/>
                                  </p:stCondLst>
                                  <p:childTnLst>
                                    <p:set>
                                      <p:cBhvr>
                                        <p:cTn id="8" dur="1" fill="hold">
                                          <p:stCondLst>
                                            <p:cond delay="0"/>
                                          </p:stCondLst>
                                        </p:cTn>
                                        <p:tgtEl>
                                          <p:spTgt spid="1029"/>
                                        </p:tgtEl>
                                        <p:attrNameLst>
                                          <p:attrName>style.visibility</p:attrName>
                                        </p:attrNameLst>
                                      </p:cBhvr>
                                      <p:to>
                                        <p:strVal val="visible"/>
                                      </p:to>
                                    </p:set>
                                    <p:animEffect transition="in" filter="fade">
                                      <p:cBhvr>
                                        <p:cTn id="9" dur="500"/>
                                        <p:tgtEl>
                                          <p:spTgt spid="1029"/>
                                        </p:tgtEl>
                                      </p:cBhvr>
                                    </p:animEffect>
                                  </p:childTnLst>
                                </p:cTn>
                              </p:par>
                              <p:par>
                                <p:cTn id="10" presetID="10" presetClass="entr" presetSubtype="0" fill="hold" nodeType="withEffect">
                                  <p:stCondLst>
                                    <p:cond delay="0"/>
                                  </p:stCondLst>
                                  <p:childTnLst>
                                    <p:set>
                                      <p:cBhvr>
                                        <p:cTn id="11" dur="1" fill="hold">
                                          <p:stCondLst>
                                            <p:cond delay="0"/>
                                          </p:stCondLst>
                                        </p:cTn>
                                        <p:tgtEl>
                                          <p:spTgt spid="1028"/>
                                        </p:tgtEl>
                                        <p:attrNameLst>
                                          <p:attrName>style.visibility</p:attrName>
                                        </p:attrNameLst>
                                      </p:cBhvr>
                                      <p:to>
                                        <p:strVal val="visible"/>
                                      </p:to>
                                    </p:set>
                                    <p:animEffect transition="in" filter="fade">
                                      <p:cBhvr>
                                        <p:cTn id="12" dur="500"/>
                                        <p:tgtEl>
                                          <p:spTgt spid="1028"/>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86"/>
                                        </p:tgtEl>
                                        <p:attrNameLst>
                                          <p:attrName>style.visibility</p:attrName>
                                        </p:attrNameLst>
                                      </p:cBhvr>
                                      <p:to>
                                        <p:strVal val="visible"/>
                                      </p:to>
                                    </p:set>
                                    <p:animEffect transition="in" filter="fade">
                                      <p:cBhvr>
                                        <p:cTn id="15" dur="400"/>
                                        <p:tgtEl>
                                          <p:spTgt spid="8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fade">
                                      <p:cBhvr>
                                        <p:cTn id="25" dur="500"/>
                                        <p:tgtEl>
                                          <p:spTgt spid="2"/>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fade">
                                      <p:cBhvr>
                                        <p:cTn id="30" dur="500"/>
                                        <p:tgtEl>
                                          <p:spTgt spid="14"/>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87"/>
                                        </p:tgtEl>
                                        <p:attrNameLst>
                                          <p:attrName>style.visibility</p:attrName>
                                        </p:attrNameLst>
                                      </p:cBhvr>
                                      <p:to>
                                        <p:strVal val="visible"/>
                                      </p:to>
                                    </p:set>
                                    <p:animEffect transition="in" filter="fade">
                                      <p:cBhvr>
                                        <p:cTn id="35" dur="500"/>
                                        <p:tgtEl>
                                          <p:spTgt spid="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 grpId="0"/>
      <p:bldP spid="87" grpId="0"/>
      <p:bldP spid="12" grpId="0"/>
      <p:bldP spid="2" grpId="0"/>
      <p:bldP spid="1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4"/>
          <p:cNvSpPr txBox="1"/>
          <p:nvPr/>
        </p:nvSpPr>
        <p:spPr>
          <a:xfrm>
            <a:off x="462300" y="355075"/>
            <a:ext cx="8219400" cy="470400"/>
          </a:xfrm>
          <a:prstGeom prst="rect">
            <a:avLst/>
          </a:prstGeom>
          <a:solidFill>
            <a:srgbClr val="F6CA46"/>
          </a:solidFill>
          <a:ln>
            <a:noFill/>
          </a:ln>
        </p:spPr>
        <p:txBody>
          <a:bodyPr spcFirstLastPara="1" wrap="square" lIns="91400" tIns="91400" rIns="91400" bIns="91400" anchor="ctr" anchorCtr="0">
            <a:noAutofit/>
          </a:bodyPr>
          <a:lstStyle/>
          <a:p>
            <a:pPr marL="0" marR="0" lvl="0" indent="0" algn="l" rtl="0">
              <a:lnSpc>
                <a:spcPct val="100000"/>
              </a:lnSpc>
              <a:spcBef>
                <a:spcPts val="0"/>
              </a:spcBef>
              <a:spcAft>
                <a:spcPts val="0"/>
              </a:spcAft>
              <a:buClr>
                <a:srgbClr val="000000"/>
              </a:buClr>
              <a:buSzPts val="1860"/>
              <a:buFont typeface="Economica"/>
              <a:buNone/>
            </a:pPr>
            <a:r>
              <a:rPr lang="en-US" sz="1860" b="1">
                <a:latin typeface="Economica"/>
                <a:ea typeface="Economica"/>
                <a:cs typeface="Economica"/>
                <a:sym typeface="Economica"/>
              </a:rPr>
              <a:t>SemSeg</a:t>
            </a:r>
            <a:r>
              <a:rPr lang="en-US" sz="1860" b="1" i="0" u="none" strike="noStrike" cap="none">
                <a:solidFill>
                  <a:srgbClr val="000000"/>
                </a:solidFill>
                <a:latin typeface="Economica"/>
                <a:ea typeface="Economica"/>
                <a:cs typeface="Economica"/>
                <a:sym typeface="Economica"/>
              </a:rPr>
              <a:t>: </a:t>
            </a:r>
            <a:r>
              <a:rPr lang="en-US" sz="1860">
                <a:latin typeface="Economica"/>
                <a:ea typeface="Economica"/>
                <a:cs typeface="Economica"/>
                <a:sym typeface="Economica"/>
              </a:rPr>
              <a:t>Approach</a:t>
            </a:r>
            <a:endParaRPr/>
          </a:p>
        </p:txBody>
      </p:sp>
      <p:pic>
        <p:nvPicPr>
          <p:cNvPr id="93" name="Google Shape;93;p14" descr="Duckietown_logo.PNG"/>
          <p:cNvPicPr preferRelativeResize="0"/>
          <p:nvPr/>
        </p:nvPicPr>
        <p:blipFill rotWithShape="1">
          <a:blip r:embed="rId3">
            <a:alphaModFix/>
          </a:blip>
          <a:srcRect/>
          <a:stretch/>
        </p:blipFill>
        <p:spPr>
          <a:xfrm>
            <a:off x="7990092" y="335029"/>
            <a:ext cx="776071" cy="760531"/>
          </a:xfrm>
          <a:prstGeom prst="rect">
            <a:avLst/>
          </a:prstGeom>
          <a:noFill/>
          <a:ln>
            <a:noFill/>
          </a:ln>
        </p:spPr>
      </p:pic>
      <p:pic>
        <p:nvPicPr>
          <p:cNvPr id="94" name="Google Shape;94;p14" descr="Image"/>
          <p:cNvPicPr preferRelativeResize="0"/>
          <p:nvPr/>
        </p:nvPicPr>
        <p:blipFill rotWithShape="1">
          <a:blip r:embed="rId4">
            <a:alphaModFix/>
          </a:blip>
          <a:srcRect/>
          <a:stretch/>
        </p:blipFill>
        <p:spPr>
          <a:xfrm>
            <a:off x="8750300" y="26700"/>
            <a:ext cx="360650" cy="360650"/>
          </a:xfrm>
          <a:prstGeom prst="rect">
            <a:avLst/>
          </a:prstGeom>
          <a:noFill/>
          <a:ln>
            <a:noFill/>
          </a:ln>
        </p:spPr>
      </p:pic>
      <p:sp>
        <p:nvSpPr>
          <p:cNvPr id="95" name="Google Shape;95;p14"/>
          <p:cNvSpPr txBox="1"/>
          <p:nvPr/>
        </p:nvSpPr>
        <p:spPr>
          <a:xfrm>
            <a:off x="4129265" y="2441305"/>
            <a:ext cx="275700" cy="380100"/>
          </a:xfrm>
          <a:prstGeom prst="rect">
            <a:avLst/>
          </a:prstGeom>
          <a:noFill/>
          <a:ln>
            <a:noFill/>
          </a:ln>
        </p:spPr>
        <p:txBody>
          <a:bodyPr spcFirstLastPara="1" wrap="square" lIns="91400" tIns="91400" rIns="91400" bIns="91400" anchor="t" anchorCtr="0">
            <a:noAutofit/>
          </a:bodyPr>
          <a:lstStyle/>
          <a:p>
            <a:pPr marL="0" marR="0" lvl="0" indent="0" algn="l" rtl="0">
              <a:lnSpc>
                <a:spcPct val="100000"/>
              </a:lnSpc>
              <a:spcBef>
                <a:spcPts val="0"/>
              </a:spcBef>
              <a:spcAft>
                <a:spcPts val="0"/>
              </a:spcAft>
              <a:buClr>
                <a:srgbClr val="FFFFFF"/>
              </a:buClr>
              <a:buSzPts val="1400"/>
              <a:buFont typeface="Arial"/>
              <a:buNone/>
            </a:pPr>
            <a:r>
              <a:rPr lang="en-US" sz="1400" b="1" i="0" u="none" strike="noStrike" cap="none">
                <a:solidFill>
                  <a:srgbClr val="FFFFFF"/>
                </a:solidFill>
                <a:latin typeface="Arial"/>
                <a:ea typeface="Arial"/>
                <a:cs typeface="Arial"/>
                <a:sym typeface="Arial"/>
              </a:rPr>
              <a:t>A</a:t>
            </a:r>
            <a:endParaRPr/>
          </a:p>
        </p:txBody>
      </p:sp>
      <p:pic>
        <p:nvPicPr>
          <p:cNvPr id="96" name="Google Shape;96;p14"/>
          <p:cNvPicPr preferRelativeResize="0"/>
          <p:nvPr/>
        </p:nvPicPr>
        <p:blipFill rotWithShape="1">
          <a:blip r:embed="rId5">
            <a:alphaModFix/>
          </a:blip>
          <a:srcRect t="3920"/>
          <a:stretch/>
        </p:blipFill>
        <p:spPr>
          <a:xfrm>
            <a:off x="395536" y="1195848"/>
            <a:ext cx="3526325" cy="2616550"/>
          </a:xfrm>
          <a:prstGeom prst="rect">
            <a:avLst/>
          </a:prstGeom>
          <a:noFill/>
          <a:ln>
            <a:noFill/>
          </a:ln>
        </p:spPr>
      </p:pic>
      <p:pic>
        <p:nvPicPr>
          <p:cNvPr id="98" name="Google Shape;98;p14"/>
          <p:cNvPicPr preferRelativeResize="0"/>
          <p:nvPr/>
        </p:nvPicPr>
        <p:blipFill>
          <a:blip r:embed="rId6">
            <a:alphaModFix/>
          </a:blip>
          <a:stretch>
            <a:fillRect/>
          </a:stretch>
        </p:blipFill>
        <p:spPr>
          <a:xfrm>
            <a:off x="4129265" y="1347615"/>
            <a:ext cx="4621035" cy="2155276"/>
          </a:xfrm>
          <a:prstGeom prst="rect">
            <a:avLst/>
          </a:prstGeom>
          <a:noFill/>
          <a:ln>
            <a:noFill/>
          </a:ln>
        </p:spPr>
      </p:pic>
      <p:grpSp>
        <p:nvGrpSpPr>
          <p:cNvPr id="3" name="Group 2"/>
          <p:cNvGrpSpPr/>
          <p:nvPr/>
        </p:nvGrpSpPr>
        <p:grpSpPr>
          <a:xfrm>
            <a:off x="1989237" y="4032120"/>
            <a:ext cx="4454971" cy="627862"/>
            <a:chOff x="316350" y="4392160"/>
            <a:chExt cx="4088615" cy="627862"/>
          </a:xfrm>
        </p:grpSpPr>
        <p:sp>
          <p:nvSpPr>
            <p:cNvPr id="9" name="Google Shape;97;p14"/>
            <p:cNvSpPr txBox="1"/>
            <p:nvPr/>
          </p:nvSpPr>
          <p:spPr>
            <a:xfrm>
              <a:off x="462299" y="4501127"/>
              <a:ext cx="1563554" cy="380250"/>
            </a:xfrm>
            <a:prstGeom prst="rect">
              <a:avLst/>
            </a:prstGeom>
            <a:noFill/>
            <a:ln w="12700">
              <a:solidFill>
                <a:schemeClr val="tx1"/>
              </a:solidFill>
            </a:ln>
          </p:spPr>
          <p:txBody>
            <a:bodyPr spcFirstLastPara="1" wrap="square" lIns="91425" tIns="91425" rIns="91425" bIns="91425" anchor="t" anchorCtr="0">
              <a:noAutofit/>
            </a:bodyPr>
            <a:lstStyle/>
            <a:p>
              <a:pPr marL="0" lvl="0" indent="0" algn="ctr" rtl="0">
                <a:spcBef>
                  <a:spcPts val="0"/>
                </a:spcBef>
                <a:spcAft>
                  <a:spcPts val="0"/>
                </a:spcAft>
                <a:buNone/>
              </a:pPr>
              <a:r>
                <a:rPr lang="en-US" dirty="0" err="1" smtClean="0"/>
                <a:t>ICNet</a:t>
              </a:r>
              <a:r>
                <a:rPr lang="en-US" dirty="0" smtClean="0"/>
                <a:t> network</a:t>
              </a:r>
              <a:endParaRPr dirty="0"/>
            </a:p>
          </p:txBody>
        </p:sp>
        <p:sp>
          <p:nvSpPr>
            <p:cNvPr id="10" name="Google Shape;97;p14"/>
            <p:cNvSpPr txBox="1"/>
            <p:nvPr/>
          </p:nvSpPr>
          <p:spPr>
            <a:xfrm>
              <a:off x="2360657" y="4501089"/>
              <a:ext cx="1906459" cy="380250"/>
            </a:xfrm>
            <a:prstGeom prst="rect">
              <a:avLst/>
            </a:prstGeom>
            <a:noFill/>
            <a:ln w="12700">
              <a:solidFill>
                <a:schemeClr val="tx1"/>
              </a:solidFill>
            </a:ln>
          </p:spPr>
          <p:txBody>
            <a:bodyPr spcFirstLastPara="1" wrap="square" lIns="91425" tIns="91425" rIns="91425" bIns="91425" anchor="t" anchorCtr="0">
              <a:noAutofit/>
            </a:bodyPr>
            <a:lstStyle/>
            <a:p>
              <a:pPr marL="0" lvl="0" indent="0" algn="ctr" rtl="0">
                <a:spcBef>
                  <a:spcPts val="0"/>
                </a:spcBef>
                <a:spcAft>
                  <a:spcPts val="0"/>
                </a:spcAft>
                <a:buNone/>
              </a:pPr>
              <a:r>
                <a:rPr lang="en-US" dirty="0" smtClean="0"/>
                <a:t>Cityscapes dataset</a:t>
              </a:r>
              <a:endParaRPr dirty="0"/>
            </a:p>
          </p:txBody>
        </p:sp>
        <p:sp>
          <p:nvSpPr>
            <p:cNvPr id="2" name="Rectangle 1"/>
            <p:cNvSpPr/>
            <p:nvPr/>
          </p:nvSpPr>
          <p:spPr>
            <a:xfrm>
              <a:off x="316350" y="4392160"/>
              <a:ext cx="4088615" cy="62786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6"/>
                                        </p:tgtEl>
                                        <p:attrNameLst>
                                          <p:attrName>style.visibility</p:attrName>
                                        </p:attrNameLst>
                                      </p:cBhvr>
                                      <p:to>
                                        <p:strVal val="visible"/>
                                      </p:to>
                                    </p:set>
                                    <p:animEffect transition="in" filter="fade">
                                      <p:cBhvr>
                                        <p:cTn id="7" dur="500"/>
                                        <p:tgtEl>
                                          <p:spTgt spid="9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8"/>
                                        </p:tgtEl>
                                        <p:attrNameLst>
                                          <p:attrName>style.visibility</p:attrName>
                                        </p:attrNameLst>
                                      </p:cBhvr>
                                      <p:to>
                                        <p:strVal val="visible"/>
                                      </p:to>
                                    </p:set>
                                    <p:animEffect transition="in" filter="fade">
                                      <p:cBhvr>
                                        <p:cTn id="17" dur="500"/>
                                        <p:tgtEl>
                                          <p:spTgt spid="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5"/>
          <p:cNvSpPr txBox="1"/>
          <p:nvPr/>
        </p:nvSpPr>
        <p:spPr>
          <a:xfrm>
            <a:off x="462300" y="355075"/>
            <a:ext cx="8219400" cy="470400"/>
          </a:xfrm>
          <a:prstGeom prst="rect">
            <a:avLst/>
          </a:prstGeom>
          <a:solidFill>
            <a:srgbClr val="F6CA46"/>
          </a:solidFill>
          <a:ln>
            <a:noFill/>
          </a:ln>
        </p:spPr>
        <p:txBody>
          <a:bodyPr spcFirstLastPara="1" wrap="square" lIns="91400" tIns="91400" rIns="91400" bIns="91400" anchor="ctr" anchorCtr="0">
            <a:noAutofit/>
          </a:bodyPr>
          <a:lstStyle/>
          <a:p>
            <a:pPr marL="0" marR="0" lvl="0" indent="0" algn="l" rtl="0">
              <a:lnSpc>
                <a:spcPct val="100000"/>
              </a:lnSpc>
              <a:spcBef>
                <a:spcPts val="0"/>
              </a:spcBef>
              <a:spcAft>
                <a:spcPts val="0"/>
              </a:spcAft>
              <a:buClr>
                <a:srgbClr val="000000"/>
              </a:buClr>
              <a:buSzPts val="1860"/>
              <a:buFont typeface="Economica"/>
              <a:buNone/>
            </a:pPr>
            <a:r>
              <a:rPr lang="en-US" sz="1860" b="1">
                <a:latin typeface="Economica"/>
                <a:ea typeface="Economica"/>
                <a:cs typeface="Economica"/>
                <a:sym typeface="Economica"/>
              </a:rPr>
              <a:t>SemSeg</a:t>
            </a:r>
            <a:r>
              <a:rPr lang="en-US" sz="1860" b="1" i="0" u="none" strike="noStrike" cap="none">
                <a:solidFill>
                  <a:srgbClr val="000000"/>
                </a:solidFill>
                <a:latin typeface="Economica"/>
                <a:ea typeface="Economica"/>
                <a:cs typeface="Economica"/>
                <a:sym typeface="Economica"/>
              </a:rPr>
              <a:t>: </a:t>
            </a:r>
            <a:r>
              <a:rPr lang="en-US" sz="1860">
                <a:latin typeface="Economica"/>
                <a:ea typeface="Economica"/>
                <a:cs typeface="Economica"/>
                <a:sym typeface="Economica"/>
              </a:rPr>
              <a:t>Performance</a:t>
            </a:r>
            <a:endParaRPr/>
          </a:p>
        </p:txBody>
      </p:sp>
      <p:pic>
        <p:nvPicPr>
          <p:cNvPr id="104" name="Google Shape;104;p15" descr="Duckietown_logo.PNG"/>
          <p:cNvPicPr preferRelativeResize="0"/>
          <p:nvPr/>
        </p:nvPicPr>
        <p:blipFill rotWithShape="1">
          <a:blip r:embed="rId3">
            <a:alphaModFix/>
          </a:blip>
          <a:srcRect/>
          <a:stretch/>
        </p:blipFill>
        <p:spPr>
          <a:xfrm>
            <a:off x="7990092" y="335029"/>
            <a:ext cx="776071" cy="760531"/>
          </a:xfrm>
          <a:prstGeom prst="rect">
            <a:avLst/>
          </a:prstGeom>
          <a:noFill/>
          <a:ln>
            <a:noFill/>
          </a:ln>
        </p:spPr>
      </p:pic>
      <p:pic>
        <p:nvPicPr>
          <p:cNvPr id="105" name="Google Shape;105;p15" descr="Image"/>
          <p:cNvPicPr preferRelativeResize="0"/>
          <p:nvPr/>
        </p:nvPicPr>
        <p:blipFill rotWithShape="1">
          <a:blip r:embed="rId4">
            <a:alphaModFix/>
          </a:blip>
          <a:srcRect/>
          <a:stretch/>
        </p:blipFill>
        <p:spPr>
          <a:xfrm>
            <a:off x="8750300" y="26700"/>
            <a:ext cx="360650" cy="360650"/>
          </a:xfrm>
          <a:prstGeom prst="rect">
            <a:avLst/>
          </a:prstGeom>
          <a:noFill/>
          <a:ln>
            <a:noFill/>
          </a:ln>
        </p:spPr>
      </p:pic>
      <p:sp>
        <p:nvSpPr>
          <p:cNvPr id="106" name="Google Shape;106;p15"/>
          <p:cNvSpPr txBox="1"/>
          <p:nvPr/>
        </p:nvSpPr>
        <p:spPr>
          <a:xfrm>
            <a:off x="4129265" y="2441305"/>
            <a:ext cx="275700" cy="380100"/>
          </a:xfrm>
          <a:prstGeom prst="rect">
            <a:avLst/>
          </a:prstGeom>
          <a:noFill/>
          <a:ln>
            <a:noFill/>
          </a:ln>
        </p:spPr>
        <p:txBody>
          <a:bodyPr spcFirstLastPara="1" wrap="square" lIns="91400" tIns="91400" rIns="91400" bIns="91400" anchor="t" anchorCtr="0">
            <a:noAutofit/>
          </a:bodyPr>
          <a:lstStyle/>
          <a:p>
            <a:pPr marL="0" marR="0" lvl="0" indent="0" algn="l" rtl="0">
              <a:lnSpc>
                <a:spcPct val="100000"/>
              </a:lnSpc>
              <a:spcBef>
                <a:spcPts val="0"/>
              </a:spcBef>
              <a:spcAft>
                <a:spcPts val="0"/>
              </a:spcAft>
              <a:buClr>
                <a:srgbClr val="FFFFFF"/>
              </a:buClr>
              <a:buSzPts val="1400"/>
              <a:buFont typeface="Arial"/>
              <a:buNone/>
            </a:pPr>
            <a:r>
              <a:rPr lang="en-US" sz="1400" b="1" i="0" u="none" strike="noStrike" cap="none">
                <a:solidFill>
                  <a:srgbClr val="FFFFFF"/>
                </a:solidFill>
                <a:latin typeface="Arial"/>
                <a:ea typeface="Arial"/>
                <a:cs typeface="Arial"/>
                <a:sym typeface="Arial"/>
              </a:rPr>
              <a:t>A</a:t>
            </a:r>
            <a:endParaRPr/>
          </a:p>
        </p:txBody>
      </p:sp>
      <p:sp>
        <p:nvSpPr>
          <p:cNvPr id="107" name="Google Shape;107;p15"/>
          <p:cNvSpPr txBox="1"/>
          <p:nvPr/>
        </p:nvSpPr>
        <p:spPr>
          <a:xfrm>
            <a:off x="462300" y="1019350"/>
            <a:ext cx="3173596" cy="47228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b="1" dirty="0" err="1" smtClean="0"/>
              <a:t>IoU</a:t>
            </a:r>
            <a:r>
              <a:rPr lang="en-US" b="1" dirty="0" smtClean="0"/>
              <a:t> </a:t>
            </a:r>
            <a:r>
              <a:rPr lang="en-US" b="1" dirty="0"/>
              <a:t>(intersection over union)</a:t>
            </a:r>
            <a:endParaRPr b="1" dirty="0"/>
          </a:p>
        </p:txBody>
      </p:sp>
      <p:pic>
        <p:nvPicPr>
          <p:cNvPr id="108" name="Google Shape;108;p15"/>
          <p:cNvPicPr preferRelativeResize="0"/>
          <p:nvPr/>
        </p:nvPicPr>
        <p:blipFill>
          <a:blip r:embed="rId5">
            <a:alphaModFix/>
          </a:blip>
          <a:stretch>
            <a:fillRect/>
          </a:stretch>
        </p:blipFill>
        <p:spPr>
          <a:xfrm>
            <a:off x="515490" y="1666025"/>
            <a:ext cx="3737180" cy="2915000"/>
          </a:xfrm>
          <a:prstGeom prst="rect">
            <a:avLst/>
          </a:prstGeom>
          <a:noFill/>
          <a:ln>
            <a:noFill/>
          </a:ln>
        </p:spPr>
      </p:pic>
      <p:sp>
        <p:nvSpPr>
          <p:cNvPr id="109" name="Google Shape;109;p15"/>
          <p:cNvSpPr txBox="1"/>
          <p:nvPr/>
        </p:nvSpPr>
        <p:spPr>
          <a:xfrm>
            <a:off x="4754096" y="2577698"/>
            <a:ext cx="3479700" cy="222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Weighted mean </a:t>
            </a:r>
            <a:r>
              <a:rPr lang="en-US" dirty="0" err="1" smtClean="0"/>
              <a:t>IoU</a:t>
            </a:r>
            <a:r>
              <a:rPr lang="en-US" dirty="0" smtClean="0"/>
              <a:t>, weights:</a:t>
            </a:r>
            <a:endParaRPr dirty="0"/>
          </a:p>
          <a:p>
            <a:pPr marL="0" lvl="0" indent="0" algn="l" rtl="0">
              <a:spcBef>
                <a:spcPts val="0"/>
              </a:spcBef>
              <a:spcAft>
                <a:spcPts val="0"/>
              </a:spcAft>
              <a:buNone/>
            </a:pPr>
            <a:endParaRPr dirty="0">
              <a:solidFill>
                <a:schemeClr val="dk1"/>
              </a:solidFill>
            </a:endParaRPr>
          </a:p>
          <a:p>
            <a:pPr marL="457200" lvl="0" indent="-317500" algn="l" rtl="0">
              <a:spcBef>
                <a:spcPts val="0"/>
              </a:spcBef>
              <a:spcAft>
                <a:spcPts val="0"/>
              </a:spcAft>
              <a:buClr>
                <a:schemeClr val="dk1"/>
              </a:buClr>
              <a:buSzPts val="1400"/>
              <a:buChar char="●"/>
            </a:pPr>
            <a:r>
              <a:rPr lang="en-US" dirty="0">
                <a:solidFill>
                  <a:schemeClr val="dk1"/>
                </a:solidFill>
              </a:rPr>
              <a:t>0.35 Road </a:t>
            </a:r>
            <a:endParaRPr dirty="0">
              <a:solidFill>
                <a:schemeClr val="dk1"/>
              </a:solidFill>
            </a:endParaRPr>
          </a:p>
          <a:p>
            <a:pPr marL="457200" lvl="0" indent="-317500" algn="l" rtl="0">
              <a:lnSpc>
                <a:spcPct val="115000"/>
              </a:lnSpc>
              <a:spcBef>
                <a:spcPts val="0"/>
              </a:spcBef>
              <a:spcAft>
                <a:spcPts val="0"/>
              </a:spcAft>
              <a:buClr>
                <a:schemeClr val="dk1"/>
              </a:buClr>
              <a:buSzPts val="1400"/>
              <a:buChar char="●"/>
            </a:pPr>
            <a:r>
              <a:rPr lang="en-US" dirty="0">
                <a:solidFill>
                  <a:schemeClr val="dk1"/>
                </a:solidFill>
              </a:rPr>
              <a:t>0.15 </a:t>
            </a:r>
            <a:r>
              <a:rPr lang="en-US" dirty="0" err="1">
                <a:solidFill>
                  <a:schemeClr val="dk1"/>
                </a:solidFill>
              </a:rPr>
              <a:t>Duckiebots</a:t>
            </a:r>
            <a:endParaRPr dirty="0">
              <a:solidFill>
                <a:schemeClr val="dk1"/>
              </a:solidFill>
            </a:endParaRPr>
          </a:p>
          <a:p>
            <a:pPr marL="457200" lvl="0" indent="-317500" algn="l" rtl="0">
              <a:lnSpc>
                <a:spcPct val="115000"/>
              </a:lnSpc>
              <a:spcBef>
                <a:spcPts val="0"/>
              </a:spcBef>
              <a:spcAft>
                <a:spcPts val="0"/>
              </a:spcAft>
              <a:buClr>
                <a:schemeClr val="dk1"/>
              </a:buClr>
              <a:buSzPts val="1400"/>
              <a:buChar char="●"/>
            </a:pPr>
            <a:r>
              <a:rPr lang="en-US" dirty="0">
                <a:solidFill>
                  <a:schemeClr val="dk1"/>
                </a:solidFill>
              </a:rPr>
              <a:t>0.15 Duckies</a:t>
            </a:r>
            <a:endParaRPr dirty="0">
              <a:solidFill>
                <a:schemeClr val="dk1"/>
              </a:solidFill>
            </a:endParaRPr>
          </a:p>
          <a:p>
            <a:pPr marL="457200" lvl="0" indent="-317500" algn="l" rtl="0">
              <a:lnSpc>
                <a:spcPct val="115000"/>
              </a:lnSpc>
              <a:spcBef>
                <a:spcPts val="0"/>
              </a:spcBef>
              <a:spcAft>
                <a:spcPts val="0"/>
              </a:spcAft>
              <a:buClr>
                <a:schemeClr val="dk1"/>
              </a:buClr>
              <a:buSzPts val="1400"/>
              <a:buChar char="●"/>
            </a:pPr>
            <a:r>
              <a:rPr lang="en-US" dirty="0">
                <a:solidFill>
                  <a:schemeClr val="dk1"/>
                </a:solidFill>
              </a:rPr>
              <a:t>0.1 Red and yellow lines</a:t>
            </a:r>
            <a:endParaRPr dirty="0">
              <a:solidFill>
                <a:schemeClr val="dk1"/>
              </a:solidFill>
            </a:endParaRPr>
          </a:p>
          <a:p>
            <a:pPr marL="457200" lvl="0" indent="-317500" algn="l" rtl="0">
              <a:lnSpc>
                <a:spcPct val="115000"/>
              </a:lnSpc>
              <a:spcBef>
                <a:spcPts val="0"/>
              </a:spcBef>
              <a:spcAft>
                <a:spcPts val="0"/>
              </a:spcAft>
              <a:buClr>
                <a:schemeClr val="dk1"/>
              </a:buClr>
              <a:buSzPts val="1400"/>
              <a:buChar char="●"/>
            </a:pPr>
            <a:r>
              <a:rPr lang="en-US" dirty="0">
                <a:solidFill>
                  <a:schemeClr val="dk1"/>
                </a:solidFill>
              </a:rPr>
              <a:t>0.1 Traffic signs</a:t>
            </a:r>
            <a:endParaRPr dirty="0">
              <a:solidFill>
                <a:schemeClr val="dk1"/>
              </a:solidFill>
            </a:endParaRPr>
          </a:p>
          <a:p>
            <a:pPr marL="457200" lvl="0" indent="-317500" algn="l" rtl="0">
              <a:lnSpc>
                <a:spcPct val="115000"/>
              </a:lnSpc>
              <a:spcBef>
                <a:spcPts val="0"/>
              </a:spcBef>
              <a:spcAft>
                <a:spcPts val="0"/>
              </a:spcAft>
              <a:buClr>
                <a:schemeClr val="dk1"/>
              </a:buClr>
              <a:buSzPts val="1400"/>
              <a:buChar char="●"/>
            </a:pPr>
            <a:r>
              <a:rPr lang="en-US" dirty="0">
                <a:solidFill>
                  <a:schemeClr val="dk1"/>
                </a:solidFill>
              </a:rPr>
              <a:t>0.05 Background</a:t>
            </a:r>
            <a:endParaRPr dirty="0">
              <a:solidFill>
                <a:schemeClr val="dk1"/>
              </a:solidFill>
            </a:endParaRPr>
          </a:p>
        </p:txBody>
      </p:sp>
      <p:sp>
        <p:nvSpPr>
          <p:cNvPr id="3" name="TextBox 2"/>
          <p:cNvSpPr txBox="1"/>
          <p:nvPr/>
        </p:nvSpPr>
        <p:spPr>
          <a:xfrm>
            <a:off x="4684648" y="1009931"/>
            <a:ext cx="3284916" cy="1169551"/>
          </a:xfrm>
          <a:prstGeom prst="rect">
            <a:avLst/>
          </a:prstGeom>
          <a:noFill/>
          <a:ln w="19050">
            <a:solidFill>
              <a:schemeClr val="tx1"/>
            </a:solidFill>
          </a:ln>
        </p:spPr>
        <p:txBody>
          <a:bodyPr wrap="square" rtlCol="0">
            <a:spAutoFit/>
          </a:bodyPr>
          <a:lstStyle/>
          <a:p>
            <a:r>
              <a:rPr lang="it-IT" dirty="0" smtClean="0"/>
              <a:t>Performance on </a:t>
            </a:r>
            <a:r>
              <a:rPr lang="it-IT" dirty="0" err="1" smtClean="0"/>
              <a:t>Cityscapes</a:t>
            </a:r>
            <a:r>
              <a:rPr lang="it-IT" dirty="0" smtClean="0"/>
              <a:t> database:</a:t>
            </a:r>
            <a:br>
              <a:rPr lang="it-IT" dirty="0" smtClean="0"/>
            </a:br>
            <a:r>
              <a:rPr lang="it-IT" dirty="0" smtClean="0"/>
              <a:t> </a:t>
            </a:r>
          </a:p>
          <a:p>
            <a:pPr algn="ctr"/>
            <a:r>
              <a:rPr lang="it-IT" b="1" dirty="0" smtClean="0"/>
              <a:t>80.9 % </a:t>
            </a:r>
            <a:r>
              <a:rPr lang="it-IT" b="1" dirty="0" err="1" smtClean="0"/>
              <a:t>IoU</a:t>
            </a:r>
            <a:r>
              <a:rPr lang="it-IT" b="1" dirty="0" smtClean="0"/>
              <a:t/>
            </a:r>
            <a:br>
              <a:rPr lang="it-IT" b="1" dirty="0" smtClean="0"/>
            </a:br>
            <a:endParaRPr lang="en-GB" b="1" dirty="0" smtClean="0"/>
          </a:p>
          <a:p>
            <a:pPr algn="ctr"/>
            <a:r>
              <a:rPr lang="it-IT" dirty="0" err="1" smtClean="0"/>
              <a:t>Not</a:t>
            </a:r>
            <a:r>
              <a:rPr lang="it-IT" dirty="0" smtClean="0"/>
              <a:t> </a:t>
            </a:r>
            <a:r>
              <a:rPr lang="it-IT" dirty="0" err="1" smtClean="0"/>
              <a:t>evaluated</a:t>
            </a:r>
            <a:r>
              <a:rPr lang="it-IT" dirty="0" smtClean="0"/>
              <a:t> on </a:t>
            </a:r>
            <a:r>
              <a:rPr lang="it-IT" dirty="0" err="1" smtClean="0"/>
              <a:t>Duckietown</a:t>
            </a:r>
            <a:endParaRPr lang="it-IT" dirty="0" smtClean="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8"/>
                                        </p:tgtEl>
                                        <p:attrNameLst>
                                          <p:attrName>style.visibility</p:attrName>
                                        </p:attrNameLst>
                                      </p:cBhvr>
                                      <p:to>
                                        <p:strVal val="visible"/>
                                      </p:to>
                                    </p:set>
                                    <p:animEffect transition="in" filter="fade">
                                      <p:cBhvr>
                                        <p:cTn id="7" dur="500"/>
                                        <p:tgtEl>
                                          <p:spTgt spid="10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7"/>
                                        </p:tgtEl>
                                        <p:attrNameLst>
                                          <p:attrName>style.visibility</p:attrName>
                                        </p:attrNameLst>
                                      </p:cBhvr>
                                      <p:to>
                                        <p:strVal val="visible"/>
                                      </p:to>
                                    </p:set>
                                    <p:animEffect transition="in" filter="fade">
                                      <p:cBhvr>
                                        <p:cTn id="10" dur="500"/>
                                        <p:tgtEl>
                                          <p:spTgt spid="10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09"/>
                                        </p:tgtEl>
                                        <p:attrNameLst>
                                          <p:attrName>style.visibility</p:attrName>
                                        </p:attrNameLst>
                                      </p:cBhvr>
                                      <p:to>
                                        <p:strVal val="visible"/>
                                      </p:to>
                                    </p:set>
                                    <p:animEffect transition="in" filter="fade">
                                      <p:cBhvr>
                                        <p:cTn id="20" dur="500"/>
                                        <p:tgtEl>
                                          <p:spTgt spid="1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 grpId="0"/>
      <p:bldP spid="109" grpId="0"/>
      <p:bldP spid="3"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17"/>
          <p:cNvSpPr txBox="1"/>
          <p:nvPr/>
        </p:nvSpPr>
        <p:spPr>
          <a:xfrm>
            <a:off x="462300" y="355075"/>
            <a:ext cx="8219400" cy="470400"/>
          </a:xfrm>
          <a:prstGeom prst="rect">
            <a:avLst/>
          </a:prstGeom>
          <a:solidFill>
            <a:srgbClr val="F6CA46"/>
          </a:solidFill>
          <a:ln>
            <a:noFill/>
          </a:ln>
        </p:spPr>
        <p:txBody>
          <a:bodyPr spcFirstLastPara="1" wrap="square" lIns="91400" tIns="91400" rIns="91400" bIns="91400" anchor="ctr" anchorCtr="0">
            <a:noAutofit/>
          </a:bodyPr>
          <a:lstStyle/>
          <a:p>
            <a:pPr marL="0" marR="0" lvl="0" indent="0" algn="l" rtl="0">
              <a:lnSpc>
                <a:spcPct val="100000"/>
              </a:lnSpc>
              <a:spcBef>
                <a:spcPts val="0"/>
              </a:spcBef>
              <a:spcAft>
                <a:spcPts val="0"/>
              </a:spcAft>
              <a:buClr>
                <a:srgbClr val="000000"/>
              </a:buClr>
              <a:buSzPts val="1860"/>
              <a:buFont typeface="Economica"/>
              <a:buNone/>
            </a:pPr>
            <a:r>
              <a:rPr lang="en-US" sz="1860" b="1">
                <a:latin typeface="Economica"/>
                <a:ea typeface="Economica"/>
                <a:cs typeface="Economica"/>
                <a:sym typeface="Economica"/>
              </a:rPr>
              <a:t>SemSeg</a:t>
            </a:r>
            <a:r>
              <a:rPr lang="en-US" sz="1860" b="1" i="0" u="none" strike="noStrike" cap="none">
                <a:solidFill>
                  <a:srgbClr val="000000"/>
                </a:solidFill>
                <a:latin typeface="Economica"/>
                <a:ea typeface="Economica"/>
                <a:cs typeface="Economica"/>
                <a:sym typeface="Economica"/>
              </a:rPr>
              <a:t>: </a:t>
            </a:r>
            <a:r>
              <a:rPr lang="en-US" sz="1860">
                <a:latin typeface="Economica"/>
                <a:ea typeface="Economica"/>
                <a:cs typeface="Economica"/>
                <a:sym typeface="Economica"/>
              </a:rPr>
              <a:t>Demo</a:t>
            </a:r>
            <a:endParaRPr/>
          </a:p>
        </p:txBody>
      </p:sp>
      <p:pic>
        <p:nvPicPr>
          <p:cNvPr id="124" name="Google Shape;124;p17" descr="Duckietown_logo.PNG"/>
          <p:cNvPicPr preferRelativeResize="0"/>
          <p:nvPr/>
        </p:nvPicPr>
        <p:blipFill rotWithShape="1">
          <a:blip r:embed="rId3">
            <a:alphaModFix/>
          </a:blip>
          <a:srcRect/>
          <a:stretch/>
        </p:blipFill>
        <p:spPr>
          <a:xfrm>
            <a:off x="7990092" y="335029"/>
            <a:ext cx="776071" cy="760531"/>
          </a:xfrm>
          <a:prstGeom prst="rect">
            <a:avLst/>
          </a:prstGeom>
          <a:noFill/>
          <a:ln>
            <a:noFill/>
          </a:ln>
        </p:spPr>
      </p:pic>
      <p:pic>
        <p:nvPicPr>
          <p:cNvPr id="125" name="Google Shape;125;p17" descr="Image"/>
          <p:cNvPicPr preferRelativeResize="0"/>
          <p:nvPr/>
        </p:nvPicPr>
        <p:blipFill rotWithShape="1">
          <a:blip r:embed="rId4">
            <a:alphaModFix/>
          </a:blip>
          <a:srcRect/>
          <a:stretch/>
        </p:blipFill>
        <p:spPr>
          <a:xfrm>
            <a:off x="8750300" y="26700"/>
            <a:ext cx="360650" cy="360650"/>
          </a:xfrm>
          <a:prstGeom prst="rect">
            <a:avLst/>
          </a:prstGeom>
          <a:noFill/>
          <a:ln>
            <a:noFill/>
          </a:ln>
        </p:spPr>
      </p:pic>
      <p:sp>
        <p:nvSpPr>
          <p:cNvPr id="126" name="Google Shape;126;p17"/>
          <p:cNvSpPr txBox="1"/>
          <p:nvPr/>
        </p:nvSpPr>
        <p:spPr>
          <a:xfrm>
            <a:off x="4129265" y="2441305"/>
            <a:ext cx="275700" cy="380100"/>
          </a:xfrm>
          <a:prstGeom prst="rect">
            <a:avLst/>
          </a:prstGeom>
          <a:noFill/>
          <a:ln>
            <a:noFill/>
          </a:ln>
        </p:spPr>
        <p:txBody>
          <a:bodyPr spcFirstLastPara="1" wrap="square" lIns="91400" tIns="91400" rIns="91400" bIns="91400" anchor="t" anchorCtr="0">
            <a:noAutofit/>
          </a:bodyPr>
          <a:lstStyle/>
          <a:p>
            <a:pPr marL="0" marR="0" lvl="0" indent="0" algn="l" rtl="0">
              <a:lnSpc>
                <a:spcPct val="100000"/>
              </a:lnSpc>
              <a:spcBef>
                <a:spcPts val="0"/>
              </a:spcBef>
              <a:spcAft>
                <a:spcPts val="0"/>
              </a:spcAft>
              <a:buClr>
                <a:srgbClr val="FFFFFF"/>
              </a:buClr>
              <a:buSzPts val="1400"/>
              <a:buFont typeface="Arial"/>
              <a:buNone/>
            </a:pPr>
            <a:r>
              <a:rPr lang="en-US" sz="1400" b="1" i="0" u="none" strike="noStrike" cap="none">
                <a:solidFill>
                  <a:srgbClr val="FFFFFF"/>
                </a:solidFill>
                <a:latin typeface="Arial"/>
                <a:ea typeface="Arial"/>
                <a:cs typeface="Arial"/>
                <a:sym typeface="Arial"/>
              </a:rPr>
              <a:t>A</a:t>
            </a:r>
            <a:endParaRPr/>
          </a:p>
        </p:txBody>
      </p:sp>
      <p:pic>
        <p:nvPicPr>
          <p:cNvPr id="2" name="图片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89522" y="1203598"/>
            <a:ext cx="5630886" cy="3558684"/>
          </a:xfrm>
          <a:prstGeom prst="rect">
            <a:avLst/>
          </a:prstGeom>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16"/>
          <p:cNvSpPr txBox="1"/>
          <p:nvPr/>
        </p:nvSpPr>
        <p:spPr>
          <a:xfrm>
            <a:off x="462300" y="355075"/>
            <a:ext cx="8219400" cy="470400"/>
          </a:xfrm>
          <a:prstGeom prst="rect">
            <a:avLst/>
          </a:prstGeom>
          <a:solidFill>
            <a:srgbClr val="F6CA46"/>
          </a:solidFill>
          <a:ln>
            <a:noFill/>
          </a:ln>
        </p:spPr>
        <p:txBody>
          <a:bodyPr spcFirstLastPara="1" wrap="square" lIns="91400" tIns="91400" rIns="91400" bIns="91400" anchor="ctr" anchorCtr="0">
            <a:noAutofit/>
          </a:bodyPr>
          <a:lstStyle/>
          <a:p>
            <a:pPr marL="0" marR="0" lvl="0" indent="0" algn="l" rtl="0">
              <a:lnSpc>
                <a:spcPct val="100000"/>
              </a:lnSpc>
              <a:spcBef>
                <a:spcPts val="0"/>
              </a:spcBef>
              <a:spcAft>
                <a:spcPts val="0"/>
              </a:spcAft>
              <a:buClr>
                <a:srgbClr val="000000"/>
              </a:buClr>
              <a:buSzPts val="1860"/>
              <a:buFont typeface="Economica"/>
              <a:buNone/>
            </a:pPr>
            <a:r>
              <a:rPr lang="en-US" sz="1860" b="1" dirty="0" smtClean="0">
                <a:latin typeface="Economica"/>
                <a:ea typeface="Economica"/>
                <a:cs typeface="Economica"/>
                <a:sym typeface="Economica"/>
              </a:rPr>
              <a:t>Semantic Segmentation</a:t>
            </a:r>
            <a:r>
              <a:rPr lang="en-US" sz="1860" b="1" i="0" u="none" strike="noStrike" cap="none" dirty="0" smtClean="0">
                <a:solidFill>
                  <a:srgbClr val="000000"/>
                </a:solidFill>
                <a:latin typeface="Economica"/>
                <a:ea typeface="Economica"/>
                <a:cs typeface="Economica"/>
                <a:sym typeface="Economica"/>
              </a:rPr>
              <a:t>: </a:t>
            </a:r>
            <a:r>
              <a:rPr lang="en-US" sz="1860" dirty="0">
                <a:latin typeface="Economica"/>
                <a:ea typeface="Economica"/>
                <a:cs typeface="Economica"/>
                <a:sym typeface="Economica"/>
              </a:rPr>
              <a:t>AIDO challenge</a:t>
            </a:r>
            <a:endParaRPr dirty="0"/>
          </a:p>
        </p:txBody>
      </p:sp>
      <p:pic>
        <p:nvPicPr>
          <p:cNvPr id="115" name="Google Shape;115;p16" descr="Duckietown_logo.PNG"/>
          <p:cNvPicPr preferRelativeResize="0"/>
          <p:nvPr/>
        </p:nvPicPr>
        <p:blipFill rotWithShape="1">
          <a:blip r:embed="rId3">
            <a:alphaModFix/>
          </a:blip>
          <a:srcRect/>
          <a:stretch/>
        </p:blipFill>
        <p:spPr>
          <a:xfrm>
            <a:off x="7990092" y="335029"/>
            <a:ext cx="776071" cy="760531"/>
          </a:xfrm>
          <a:prstGeom prst="rect">
            <a:avLst/>
          </a:prstGeom>
          <a:noFill/>
          <a:ln>
            <a:noFill/>
          </a:ln>
        </p:spPr>
      </p:pic>
      <p:pic>
        <p:nvPicPr>
          <p:cNvPr id="116" name="Google Shape;116;p16" descr="Image"/>
          <p:cNvPicPr preferRelativeResize="0"/>
          <p:nvPr/>
        </p:nvPicPr>
        <p:blipFill rotWithShape="1">
          <a:blip r:embed="rId4">
            <a:alphaModFix/>
          </a:blip>
          <a:srcRect/>
          <a:stretch/>
        </p:blipFill>
        <p:spPr>
          <a:xfrm>
            <a:off x="8750300" y="26700"/>
            <a:ext cx="360650" cy="360650"/>
          </a:xfrm>
          <a:prstGeom prst="rect">
            <a:avLst/>
          </a:prstGeom>
          <a:noFill/>
          <a:ln>
            <a:noFill/>
          </a:ln>
        </p:spPr>
      </p:pic>
      <p:sp>
        <p:nvSpPr>
          <p:cNvPr id="8" name="Rectangle 7"/>
          <p:cNvSpPr/>
          <p:nvPr/>
        </p:nvSpPr>
        <p:spPr>
          <a:xfrm>
            <a:off x="4427984" y="1131590"/>
            <a:ext cx="3950143" cy="3672408"/>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p:cNvSpPr/>
          <p:nvPr/>
        </p:nvSpPr>
        <p:spPr>
          <a:xfrm>
            <a:off x="462300" y="941024"/>
            <a:ext cx="3205481" cy="2704361"/>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80" name="Group 79"/>
          <p:cNvGrpSpPr/>
          <p:nvPr/>
        </p:nvGrpSpPr>
        <p:grpSpPr>
          <a:xfrm>
            <a:off x="2339752" y="1373746"/>
            <a:ext cx="1067539" cy="405916"/>
            <a:chOff x="2339752" y="1373746"/>
            <a:chExt cx="1067539" cy="405916"/>
          </a:xfrm>
        </p:grpSpPr>
        <p:sp>
          <p:nvSpPr>
            <p:cNvPr id="9" name="Rounded Rectangle 8"/>
            <p:cNvSpPr/>
            <p:nvPr/>
          </p:nvSpPr>
          <p:spPr>
            <a:xfrm>
              <a:off x="2339752" y="1373746"/>
              <a:ext cx="1067539" cy="405916"/>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p:cNvSpPr txBox="1"/>
            <p:nvPr/>
          </p:nvSpPr>
          <p:spPr>
            <a:xfrm>
              <a:off x="2455194" y="1426009"/>
              <a:ext cx="851515" cy="307777"/>
            </a:xfrm>
            <a:prstGeom prst="rect">
              <a:avLst/>
            </a:prstGeom>
            <a:noFill/>
          </p:spPr>
          <p:txBody>
            <a:bodyPr wrap="none" rtlCol="0">
              <a:spAutoFit/>
            </a:bodyPr>
            <a:lstStyle/>
            <a:p>
              <a:r>
                <a:rPr lang="en-GB" dirty="0"/>
                <a:t>Test Set</a:t>
              </a:r>
            </a:p>
          </p:txBody>
        </p:sp>
      </p:grpSp>
      <p:sp>
        <p:nvSpPr>
          <p:cNvPr id="22" name="TextBox 21"/>
          <p:cNvSpPr txBox="1"/>
          <p:nvPr/>
        </p:nvSpPr>
        <p:spPr>
          <a:xfrm>
            <a:off x="4716016" y="1903933"/>
            <a:ext cx="1954381" cy="307777"/>
          </a:xfrm>
          <a:prstGeom prst="rect">
            <a:avLst/>
          </a:prstGeom>
          <a:noFill/>
        </p:spPr>
        <p:txBody>
          <a:bodyPr wrap="none" rtlCol="0">
            <a:spAutoFit/>
          </a:bodyPr>
          <a:lstStyle/>
          <a:p>
            <a:r>
              <a:rPr lang="en-GB" dirty="0" smtClean="0"/>
              <a:t>For Image in Test Set:</a:t>
            </a:r>
            <a:endParaRPr lang="en-GB" dirty="0"/>
          </a:p>
        </p:txBody>
      </p:sp>
      <p:grpSp>
        <p:nvGrpSpPr>
          <p:cNvPr id="84" name="Group 83"/>
          <p:cNvGrpSpPr/>
          <p:nvPr/>
        </p:nvGrpSpPr>
        <p:grpSpPr>
          <a:xfrm>
            <a:off x="6705600" y="2742569"/>
            <a:ext cx="1371600" cy="745540"/>
            <a:chOff x="6705600" y="2742569"/>
            <a:chExt cx="1371600" cy="745540"/>
          </a:xfrm>
        </p:grpSpPr>
        <p:sp>
          <p:nvSpPr>
            <p:cNvPr id="118" name="Google Shape;118;p16"/>
            <p:cNvSpPr/>
            <p:nvPr/>
          </p:nvSpPr>
          <p:spPr>
            <a:xfrm>
              <a:off x="6705600" y="2742569"/>
              <a:ext cx="1371600" cy="745540"/>
            </a:xfrm>
            <a:prstGeom prst="flowChartOffpageConnector">
              <a:avLst/>
            </a:prstGeom>
            <a:noFill/>
            <a:ln w="19050" cap="flat" cmpd="sng">
              <a:solidFill>
                <a:srgbClr val="FFC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TextBox 23"/>
            <p:cNvSpPr txBox="1"/>
            <p:nvPr/>
          </p:nvSpPr>
          <p:spPr>
            <a:xfrm>
              <a:off x="6893391" y="2812776"/>
              <a:ext cx="990977" cy="523220"/>
            </a:xfrm>
            <a:prstGeom prst="rect">
              <a:avLst/>
            </a:prstGeom>
            <a:noFill/>
          </p:spPr>
          <p:txBody>
            <a:bodyPr wrap="none" rtlCol="0">
              <a:spAutoFit/>
            </a:bodyPr>
            <a:lstStyle/>
            <a:p>
              <a:pPr algn="ctr"/>
              <a:r>
                <a:rPr lang="en-GB" dirty="0" smtClean="0"/>
                <a:t>Algorithm</a:t>
              </a:r>
            </a:p>
            <a:p>
              <a:pPr algn="ctr"/>
              <a:r>
                <a:rPr lang="en-GB" dirty="0" smtClean="0"/>
                <a:t>Submitted</a:t>
              </a:r>
              <a:endParaRPr lang="en-GB" dirty="0"/>
            </a:p>
          </p:txBody>
        </p:sp>
      </p:grpSp>
      <p:sp>
        <p:nvSpPr>
          <p:cNvPr id="18" name="Rectangle 17"/>
          <p:cNvSpPr/>
          <p:nvPr/>
        </p:nvSpPr>
        <p:spPr>
          <a:xfrm>
            <a:off x="5697487" y="2339011"/>
            <a:ext cx="731290" cy="307777"/>
          </a:xfrm>
          <a:prstGeom prst="rect">
            <a:avLst/>
          </a:prstGeom>
        </p:spPr>
        <p:txBody>
          <a:bodyPr wrap="none">
            <a:spAutoFit/>
          </a:bodyPr>
          <a:lstStyle/>
          <a:p>
            <a:r>
              <a:rPr lang="en-GB" dirty="0"/>
              <a:t>Image </a:t>
            </a:r>
          </a:p>
        </p:txBody>
      </p:sp>
      <p:sp>
        <p:nvSpPr>
          <p:cNvPr id="26" name="Rectangle 25"/>
          <p:cNvSpPr/>
          <p:nvPr/>
        </p:nvSpPr>
        <p:spPr>
          <a:xfrm>
            <a:off x="5697487" y="3488109"/>
            <a:ext cx="622286" cy="307777"/>
          </a:xfrm>
          <a:prstGeom prst="rect">
            <a:avLst/>
          </a:prstGeom>
        </p:spPr>
        <p:txBody>
          <a:bodyPr wrap="none">
            <a:spAutoFit/>
          </a:bodyPr>
          <a:lstStyle/>
          <a:p>
            <a:r>
              <a:rPr lang="en-GB" dirty="0" smtClean="0"/>
              <a:t>Label</a:t>
            </a:r>
            <a:endParaRPr lang="en-GB" dirty="0"/>
          </a:p>
        </p:txBody>
      </p:sp>
      <p:sp>
        <p:nvSpPr>
          <p:cNvPr id="27" name="Rectangle 26"/>
          <p:cNvSpPr/>
          <p:nvPr/>
        </p:nvSpPr>
        <p:spPr>
          <a:xfrm>
            <a:off x="4815136" y="4136181"/>
            <a:ext cx="3401893" cy="307777"/>
          </a:xfrm>
          <a:prstGeom prst="rect">
            <a:avLst/>
          </a:prstGeom>
        </p:spPr>
        <p:txBody>
          <a:bodyPr wrap="none">
            <a:spAutoFit/>
          </a:bodyPr>
          <a:lstStyle/>
          <a:p>
            <a:r>
              <a:rPr lang="en-GB" dirty="0" smtClean="0"/>
              <a:t>Labels = [Label 1, Label 2, …. , Label n]</a:t>
            </a:r>
            <a:endParaRPr lang="en-GB" dirty="0"/>
          </a:p>
        </p:txBody>
      </p:sp>
      <p:grpSp>
        <p:nvGrpSpPr>
          <p:cNvPr id="83" name="Group 82"/>
          <p:cNvGrpSpPr/>
          <p:nvPr/>
        </p:nvGrpSpPr>
        <p:grpSpPr>
          <a:xfrm>
            <a:off x="1619672" y="2625433"/>
            <a:ext cx="1441149" cy="763556"/>
            <a:chOff x="1619672" y="2625433"/>
            <a:chExt cx="1441149" cy="763556"/>
          </a:xfrm>
        </p:grpSpPr>
        <p:sp>
          <p:nvSpPr>
            <p:cNvPr id="15" name="Google Shape;118;p16"/>
            <p:cNvSpPr/>
            <p:nvPr/>
          </p:nvSpPr>
          <p:spPr>
            <a:xfrm>
              <a:off x="1619672" y="2625433"/>
              <a:ext cx="1441149" cy="763556"/>
            </a:xfrm>
            <a:prstGeom prst="flowChartOffpageConnector">
              <a:avLst/>
            </a:prstGeom>
            <a:noFill/>
            <a:ln w="19050" cap="flat" cmpd="sng">
              <a:solidFill>
                <a:srgbClr val="FFC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TextBox 28"/>
            <p:cNvSpPr txBox="1"/>
            <p:nvPr/>
          </p:nvSpPr>
          <p:spPr>
            <a:xfrm>
              <a:off x="1750265" y="2711423"/>
              <a:ext cx="1208984" cy="523220"/>
            </a:xfrm>
            <a:prstGeom prst="rect">
              <a:avLst/>
            </a:prstGeom>
            <a:noFill/>
          </p:spPr>
          <p:txBody>
            <a:bodyPr wrap="none" rtlCol="0">
              <a:spAutoFit/>
            </a:bodyPr>
            <a:lstStyle/>
            <a:p>
              <a:pPr algn="ctr"/>
              <a:r>
                <a:rPr lang="en-GB" dirty="0" smtClean="0"/>
                <a:t>Performance</a:t>
              </a:r>
            </a:p>
            <a:p>
              <a:pPr algn="ctr"/>
              <a:r>
                <a:rPr lang="en-GB" dirty="0" smtClean="0"/>
                <a:t>Evaluator</a:t>
              </a:r>
              <a:endParaRPr lang="en-GB" dirty="0"/>
            </a:p>
          </p:txBody>
        </p:sp>
      </p:grpSp>
      <p:cxnSp>
        <p:nvCxnSpPr>
          <p:cNvPr id="32" name="Elbow Connector 31"/>
          <p:cNvCxnSpPr/>
          <p:nvPr/>
        </p:nvCxnSpPr>
        <p:spPr>
          <a:xfrm rot="10800000">
            <a:off x="2354758" y="2265691"/>
            <a:ext cx="2460381" cy="2033904"/>
          </a:xfrm>
          <a:prstGeom prst="bentConnector3">
            <a:avLst>
              <a:gd name="adj1" fmla="val 32579"/>
            </a:avLst>
          </a:prstGeom>
          <a:ln w="19050">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endCxn id="15" idx="0"/>
          </p:cNvCxnSpPr>
          <p:nvPr/>
        </p:nvCxnSpPr>
        <p:spPr>
          <a:xfrm flipH="1">
            <a:off x="2340247" y="2265691"/>
            <a:ext cx="14510" cy="359742"/>
          </a:xfrm>
          <a:prstGeom prst="straightConnector1">
            <a:avLst/>
          </a:prstGeom>
          <a:ln w="19050">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a:off x="2339752" y="3382888"/>
            <a:ext cx="7237" cy="524995"/>
          </a:xfrm>
          <a:prstGeom prst="straightConnector1">
            <a:avLst/>
          </a:prstGeom>
          <a:ln w="19050">
            <a:solidFill>
              <a:srgbClr val="0070C0"/>
            </a:solidFill>
            <a:tailEnd type="arrow"/>
          </a:ln>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1751313" y="3939902"/>
            <a:ext cx="1191352" cy="307777"/>
          </a:xfrm>
          <a:prstGeom prst="rect">
            <a:avLst/>
          </a:prstGeom>
          <a:noFill/>
          <a:ln w="38100">
            <a:solidFill>
              <a:srgbClr val="FF0000"/>
            </a:solidFill>
          </a:ln>
        </p:spPr>
        <p:txBody>
          <a:bodyPr wrap="none" rtlCol="0">
            <a:spAutoFit/>
          </a:bodyPr>
          <a:lstStyle/>
          <a:p>
            <a:pPr algn="ctr"/>
            <a:r>
              <a:rPr lang="en-GB" dirty="0" smtClean="0"/>
              <a:t>Public Score</a:t>
            </a:r>
            <a:endParaRPr lang="en-GB" dirty="0"/>
          </a:p>
        </p:txBody>
      </p:sp>
      <p:cxnSp>
        <p:nvCxnSpPr>
          <p:cNvPr id="49" name="Elbow Connector 48"/>
          <p:cNvCxnSpPr>
            <a:endCxn id="118" idx="0"/>
          </p:cNvCxnSpPr>
          <p:nvPr/>
        </p:nvCxnSpPr>
        <p:spPr>
          <a:xfrm>
            <a:off x="6417623" y="2458221"/>
            <a:ext cx="973777" cy="284348"/>
          </a:xfrm>
          <a:prstGeom prst="bentConnector2">
            <a:avLst/>
          </a:prstGeom>
          <a:ln w="19050">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55" name="Elbow Connector 54"/>
          <p:cNvCxnSpPr>
            <a:stCxn id="118" idx="2"/>
            <a:endCxn id="26" idx="3"/>
          </p:cNvCxnSpPr>
          <p:nvPr/>
        </p:nvCxnSpPr>
        <p:spPr>
          <a:xfrm rot="5400000">
            <a:off x="6778643" y="3029240"/>
            <a:ext cx="153889" cy="1071627"/>
          </a:xfrm>
          <a:prstGeom prst="bentConnector2">
            <a:avLst/>
          </a:prstGeom>
          <a:ln w="19050">
            <a:solidFill>
              <a:srgbClr val="0070C0"/>
            </a:solidFill>
            <a:tailEnd type="arrow"/>
          </a:ln>
        </p:spPr>
        <p:style>
          <a:lnRef idx="1">
            <a:schemeClr val="accent1"/>
          </a:lnRef>
          <a:fillRef idx="0">
            <a:schemeClr val="accent1"/>
          </a:fillRef>
          <a:effectRef idx="0">
            <a:schemeClr val="accent1"/>
          </a:effectRef>
          <a:fontRef idx="minor">
            <a:schemeClr val="tx1"/>
          </a:fontRef>
        </p:style>
      </p:cxnSp>
      <p:sp>
        <p:nvSpPr>
          <p:cNvPr id="57" name="TextBox 56"/>
          <p:cNvSpPr txBox="1"/>
          <p:nvPr/>
        </p:nvSpPr>
        <p:spPr>
          <a:xfrm>
            <a:off x="4427984" y="1131590"/>
            <a:ext cx="1101584" cy="338555"/>
          </a:xfrm>
          <a:prstGeom prst="rect">
            <a:avLst/>
          </a:prstGeom>
          <a:noFill/>
          <a:ln w="28575">
            <a:solidFill>
              <a:schemeClr val="tx2">
                <a:lumMod val="75000"/>
              </a:schemeClr>
            </a:solidFill>
          </a:ln>
        </p:spPr>
        <p:txBody>
          <a:bodyPr wrap="none" rtlCol="0">
            <a:spAutoFit/>
          </a:bodyPr>
          <a:lstStyle/>
          <a:p>
            <a:r>
              <a:rPr lang="en-GB" dirty="0" smtClean="0"/>
              <a:t>SOLUTION</a:t>
            </a:r>
            <a:endParaRPr lang="en-GB" dirty="0"/>
          </a:p>
        </p:txBody>
      </p:sp>
      <p:sp>
        <p:nvSpPr>
          <p:cNvPr id="63" name="TextBox 62"/>
          <p:cNvSpPr txBox="1"/>
          <p:nvPr/>
        </p:nvSpPr>
        <p:spPr>
          <a:xfrm>
            <a:off x="467544" y="941024"/>
            <a:ext cx="1273105" cy="307777"/>
          </a:xfrm>
          <a:prstGeom prst="rect">
            <a:avLst/>
          </a:prstGeom>
          <a:noFill/>
          <a:ln w="28575">
            <a:solidFill>
              <a:schemeClr val="tx2">
                <a:lumMod val="75000"/>
              </a:schemeClr>
            </a:solidFill>
          </a:ln>
        </p:spPr>
        <p:txBody>
          <a:bodyPr wrap="none" rtlCol="0">
            <a:spAutoFit/>
          </a:bodyPr>
          <a:lstStyle/>
          <a:p>
            <a:r>
              <a:rPr lang="en-GB" dirty="0" smtClean="0"/>
              <a:t>EVALUATOR</a:t>
            </a:r>
            <a:endParaRPr lang="en-GB" dirty="0"/>
          </a:p>
        </p:txBody>
      </p:sp>
      <p:cxnSp>
        <p:nvCxnSpPr>
          <p:cNvPr id="75" name="Elbow Connector 74"/>
          <p:cNvCxnSpPr>
            <a:stCxn id="9" idx="3"/>
            <a:endCxn id="22" idx="1"/>
          </p:cNvCxnSpPr>
          <p:nvPr/>
        </p:nvCxnSpPr>
        <p:spPr>
          <a:xfrm>
            <a:off x="3407291" y="1576704"/>
            <a:ext cx="1308725" cy="481118"/>
          </a:xfrm>
          <a:prstGeom prst="bentConnector3">
            <a:avLst>
              <a:gd name="adj1" fmla="val 50000"/>
            </a:avLst>
          </a:prstGeom>
          <a:ln w="19050">
            <a:solidFill>
              <a:srgbClr val="0070C0"/>
            </a:solidFill>
            <a:tailEnd type="arrow"/>
          </a:ln>
        </p:spPr>
        <p:style>
          <a:lnRef idx="1">
            <a:schemeClr val="accent1"/>
          </a:lnRef>
          <a:fillRef idx="0">
            <a:schemeClr val="accent1"/>
          </a:fillRef>
          <a:effectRef idx="0">
            <a:schemeClr val="accent1"/>
          </a:effectRef>
          <a:fontRef idx="minor">
            <a:schemeClr val="tx1"/>
          </a:fontRef>
        </p:style>
      </p:cxnSp>
      <p:grpSp>
        <p:nvGrpSpPr>
          <p:cNvPr id="82" name="Group 81"/>
          <p:cNvGrpSpPr/>
          <p:nvPr/>
        </p:nvGrpSpPr>
        <p:grpSpPr>
          <a:xfrm>
            <a:off x="524694" y="1941107"/>
            <a:ext cx="1247457" cy="405916"/>
            <a:chOff x="524694" y="1941107"/>
            <a:chExt cx="1247457" cy="405916"/>
          </a:xfrm>
        </p:grpSpPr>
        <p:sp>
          <p:nvSpPr>
            <p:cNvPr id="79" name="Rounded Rectangle 78"/>
            <p:cNvSpPr/>
            <p:nvPr/>
          </p:nvSpPr>
          <p:spPr>
            <a:xfrm>
              <a:off x="552133" y="1941107"/>
              <a:ext cx="1199180" cy="405916"/>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3" name="Rectangle 72"/>
            <p:cNvSpPr/>
            <p:nvPr/>
          </p:nvSpPr>
          <p:spPr>
            <a:xfrm>
              <a:off x="524694" y="1990176"/>
              <a:ext cx="1247457" cy="307777"/>
            </a:xfrm>
            <a:prstGeom prst="rect">
              <a:avLst/>
            </a:prstGeom>
          </p:spPr>
          <p:txBody>
            <a:bodyPr wrap="none">
              <a:spAutoFit/>
            </a:bodyPr>
            <a:lstStyle/>
            <a:p>
              <a:r>
                <a:rPr lang="en-GB" dirty="0" smtClean="0"/>
                <a:t>Ground Truth</a:t>
              </a:r>
              <a:endParaRPr lang="en-GB" dirty="0"/>
            </a:p>
          </p:txBody>
        </p:sp>
      </p:grpSp>
      <p:cxnSp>
        <p:nvCxnSpPr>
          <p:cNvPr id="81" name="Elbow Connector 80"/>
          <p:cNvCxnSpPr>
            <a:stCxn id="79" idx="2"/>
            <a:endCxn id="15" idx="1"/>
          </p:cNvCxnSpPr>
          <p:nvPr/>
        </p:nvCxnSpPr>
        <p:spPr>
          <a:xfrm rot="16200000" flipH="1">
            <a:off x="1055603" y="2443142"/>
            <a:ext cx="660188" cy="467949"/>
          </a:xfrm>
          <a:prstGeom prst="bentConnector2">
            <a:avLst/>
          </a:prstGeom>
          <a:ln w="19050">
            <a:solidFill>
              <a:srgbClr val="0070C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4"/>
                                        </p:tgtEl>
                                        <p:attrNameLst>
                                          <p:attrName>style.visibility</p:attrName>
                                        </p:attrNameLst>
                                      </p:cBhvr>
                                      <p:to>
                                        <p:strVal val="visible"/>
                                      </p:to>
                                    </p:set>
                                    <p:animEffect transition="in" filter="fade">
                                      <p:cBhvr>
                                        <p:cTn id="7" dur="500"/>
                                        <p:tgtEl>
                                          <p:spTgt spid="8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nodeType="withEffect">
                                  <p:stCondLst>
                                    <p:cond delay="0"/>
                                  </p:stCondLst>
                                  <p:childTnLst>
                                    <p:set>
                                      <p:cBhvr>
                                        <p:cTn id="12" dur="1" fill="hold">
                                          <p:stCondLst>
                                            <p:cond delay="0"/>
                                          </p:stCondLst>
                                        </p:cTn>
                                        <p:tgtEl>
                                          <p:spTgt spid="49"/>
                                        </p:tgtEl>
                                        <p:attrNameLst>
                                          <p:attrName>style.visibility</p:attrName>
                                        </p:attrNameLst>
                                      </p:cBhvr>
                                      <p:to>
                                        <p:strVal val="visible"/>
                                      </p:to>
                                    </p:set>
                                    <p:animEffect transition="in" filter="fade">
                                      <p:cBhvr>
                                        <p:cTn id="13" dur="500"/>
                                        <p:tgtEl>
                                          <p:spTgt spid="49"/>
                                        </p:tgtEl>
                                      </p:cBhvr>
                                    </p:animEffect>
                                  </p:childTnLst>
                                </p:cTn>
                              </p:par>
                              <p:par>
                                <p:cTn id="14" presetID="10" presetClass="entr" presetSubtype="0" fill="hold" nodeType="withEffect">
                                  <p:stCondLst>
                                    <p:cond delay="0"/>
                                  </p:stCondLst>
                                  <p:childTnLst>
                                    <p:set>
                                      <p:cBhvr>
                                        <p:cTn id="15" dur="1" fill="hold">
                                          <p:stCondLst>
                                            <p:cond delay="0"/>
                                          </p:stCondLst>
                                        </p:cTn>
                                        <p:tgtEl>
                                          <p:spTgt spid="55"/>
                                        </p:tgtEl>
                                        <p:attrNameLst>
                                          <p:attrName>style.visibility</p:attrName>
                                        </p:attrNameLst>
                                      </p:cBhvr>
                                      <p:to>
                                        <p:strVal val="visible"/>
                                      </p:to>
                                    </p:set>
                                    <p:animEffect transition="in" filter="fade">
                                      <p:cBhvr>
                                        <p:cTn id="16" dur="500"/>
                                        <p:tgtEl>
                                          <p:spTgt spid="5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fade">
                                      <p:cBhvr>
                                        <p:cTn id="19" dur="500"/>
                                        <p:tgtEl>
                                          <p:spTgt spid="26"/>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57"/>
                                        </p:tgtEl>
                                        <p:attrNameLst>
                                          <p:attrName>style.visibility</p:attrName>
                                        </p:attrNameLst>
                                      </p:cBhvr>
                                      <p:to>
                                        <p:strVal val="visible"/>
                                      </p:to>
                                    </p:set>
                                    <p:animEffect transition="in" filter="fade">
                                      <p:cBhvr>
                                        <p:cTn id="27" dur="500"/>
                                        <p:tgtEl>
                                          <p:spTgt spid="5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500"/>
                                        <p:tgtEl>
                                          <p:spTgt spid="14"/>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63"/>
                                        </p:tgtEl>
                                        <p:attrNameLst>
                                          <p:attrName>style.visibility</p:attrName>
                                        </p:attrNameLst>
                                      </p:cBhvr>
                                      <p:to>
                                        <p:strVal val="visible"/>
                                      </p:to>
                                    </p:set>
                                    <p:animEffect transition="in" filter="fade">
                                      <p:cBhvr>
                                        <p:cTn id="35" dur="500"/>
                                        <p:tgtEl>
                                          <p:spTgt spid="63"/>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80"/>
                                        </p:tgtEl>
                                        <p:attrNameLst>
                                          <p:attrName>style.visibility</p:attrName>
                                        </p:attrNameLst>
                                      </p:cBhvr>
                                      <p:to>
                                        <p:strVal val="visible"/>
                                      </p:to>
                                    </p:set>
                                    <p:animEffect transition="in" filter="fade">
                                      <p:cBhvr>
                                        <p:cTn id="40" dur="500"/>
                                        <p:tgtEl>
                                          <p:spTgt spid="80"/>
                                        </p:tgtEl>
                                      </p:cBhvr>
                                    </p:animEffect>
                                  </p:childTnLst>
                                </p:cTn>
                              </p:par>
                              <p:par>
                                <p:cTn id="41" presetID="10" presetClass="entr" presetSubtype="0" fill="hold" nodeType="withEffect">
                                  <p:stCondLst>
                                    <p:cond delay="0"/>
                                  </p:stCondLst>
                                  <p:childTnLst>
                                    <p:set>
                                      <p:cBhvr>
                                        <p:cTn id="42" dur="1" fill="hold">
                                          <p:stCondLst>
                                            <p:cond delay="0"/>
                                          </p:stCondLst>
                                        </p:cTn>
                                        <p:tgtEl>
                                          <p:spTgt spid="82"/>
                                        </p:tgtEl>
                                        <p:attrNameLst>
                                          <p:attrName>style.visibility</p:attrName>
                                        </p:attrNameLst>
                                      </p:cBhvr>
                                      <p:to>
                                        <p:strVal val="visible"/>
                                      </p:to>
                                    </p:set>
                                    <p:animEffect transition="in" filter="fade">
                                      <p:cBhvr>
                                        <p:cTn id="43" dur="500"/>
                                        <p:tgtEl>
                                          <p:spTgt spid="82"/>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75"/>
                                        </p:tgtEl>
                                        <p:attrNameLst>
                                          <p:attrName>style.visibility</p:attrName>
                                        </p:attrNameLst>
                                      </p:cBhvr>
                                      <p:to>
                                        <p:strVal val="visible"/>
                                      </p:to>
                                    </p:set>
                                    <p:animEffect transition="in" filter="fade">
                                      <p:cBhvr>
                                        <p:cTn id="48" dur="500"/>
                                        <p:tgtEl>
                                          <p:spTgt spid="75"/>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27"/>
                                        </p:tgtEl>
                                        <p:attrNameLst>
                                          <p:attrName>style.visibility</p:attrName>
                                        </p:attrNameLst>
                                      </p:cBhvr>
                                      <p:to>
                                        <p:strVal val="visible"/>
                                      </p:to>
                                    </p:set>
                                    <p:animEffect transition="in" filter="fade">
                                      <p:cBhvr>
                                        <p:cTn id="51" dur="500"/>
                                        <p:tgtEl>
                                          <p:spTgt spid="27"/>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22"/>
                                        </p:tgtEl>
                                        <p:attrNameLst>
                                          <p:attrName>style.visibility</p:attrName>
                                        </p:attrNameLst>
                                      </p:cBhvr>
                                      <p:to>
                                        <p:strVal val="visible"/>
                                      </p:to>
                                    </p:set>
                                    <p:animEffect transition="in" filter="fade">
                                      <p:cBhvr>
                                        <p:cTn id="54" dur="500"/>
                                        <p:tgtEl>
                                          <p:spTgt spid="22"/>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32"/>
                                        </p:tgtEl>
                                        <p:attrNameLst>
                                          <p:attrName>style.visibility</p:attrName>
                                        </p:attrNameLst>
                                      </p:cBhvr>
                                      <p:to>
                                        <p:strVal val="visible"/>
                                      </p:to>
                                    </p:set>
                                    <p:animEffect transition="in" filter="fade">
                                      <p:cBhvr>
                                        <p:cTn id="59" dur="500"/>
                                        <p:tgtEl>
                                          <p:spTgt spid="32"/>
                                        </p:tgtEl>
                                      </p:cBhvr>
                                    </p:animEffect>
                                  </p:childTnLst>
                                </p:cTn>
                              </p:par>
                              <p:par>
                                <p:cTn id="60" presetID="10" presetClass="entr" presetSubtype="0" fill="hold" nodeType="withEffect">
                                  <p:stCondLst>
                                    <p:cond delay="0"/>
                                  </p:stCondLst>
                                  <p:childTnLst>
                                    <p:set>
                                      <p:cBhvr>
                                        <p:cTn id="61" dur="1" fill="hold">
                                          <p:stCondLst>
                                            <p:cond delay="0"/>
                                          </p:stCondLst>
                                        </p:cTn>
                                        <p:tgtEl>
                                          <p:spTgt spid="40"/>
                                        </p:tgtEl>
                                        <p:attrNameLst>
                                          <p:attrName>style.visibility</p:attrName>
                                        </p:attrNameLst>
                                      </p:cBhvr>
                                      <p:to>
                                        <p:strVal val="visible"/>
                                      </p:to>
                                    </p:set>
                                    <p:animEffect transition="in" filter="fade">
                                      <p:cBhvr>
                                        <p:cTn id="62" dur="500"/>
                                        <p:tgtEl>
                                          <p:spTgt spid="40"/>
                                        </p:tgtEl>
                                      </p:cBhvr>
                                    </p:animEffect>
                                  </p:childTnLst>
                                </p:cTn>
                              </p:par>
                              <p:par>
                                <p:cTn id="63" presetID="10" presetClass="entr" presetSubtype="0" fill="hold" nodeType="withEffect">
                                  <p:stCondLst>
                                    <p:cond delay="0"/>
                                  </p:stCondLst>
                                  <p:childTnLst>
                                    <p:set>
                                      <p:cBhvr>
                                        <p:cTn id="64" dur="1" fill="hold">
                                          <p:stCondLst>
                                            <p:cond delay="0"/>
                                          </p:stCondLst>
                                        </p:cTn>
                                        <p:tgtEl>
                                          <p:spTgt spid="83"/>
                                        </p:tgtEl>
                                        <p:attrNameLst>
                                          <p:attrName>style.visibility</p:attrName>
                                        </p:attrNameLst>
                                      </p:cBhvr>
                                      <p:to>
                                        <p:strVal val="visible"/>
                                      </p:to>
                                    </p:set>
                                    <p:animEffect transition="in" filter="fade">
                                      <p:cBhvr>
                                        <p:cTn id="65" dur="500"/>
                                        <p:tgtEl>
                                          <p:spTgt spid="83"/>
                                        </p:tgtEl>
                                      </p:cBhvr>
                                    </p:animEffect>
                                  </p:childTnLst>
                                </p:cTn>
                              </p:par>
                              <p:par>
                                <p:cTn id="66" presetID="10" presetClass="entr" presetSubtype="0" fill="hold" nodeType="withEffect">
                                  <p:stCondLst>
                                    <p:cond delay="0"/>
                                  </p:stCondLst>
                                  <p:childTnLst>
                                    <p:set>
                                      <p:cBhvr>
                                        <p:cTn id="67" dur="1" fill="hold">
                                          <p:stCondLst>
                                            <p:cond delay="0"/>
                                          </p:stCondLst>
                                        </p:cTn>
                                        <p:tgtEl>
                                          <p:spTgt spid="81"/>
                                        </p:tgtEl>
                                        <p:attrNameLst>
                                          <p:attrName>style.visibility</p:attrName>
                                        </p:attrNameLst>
                                      </p:cBhvr>
                                      <p:to>
                                        <p:strVal val="visible"/>
                                      </p:to>
                                    </p:set>
                                    <p:animEffect transition="in" filter="fade">
                                      <p:cBhvr>
                                        <p:cTn id="68" dur="500"/>
                                        <p:tgtEl>
                                          <p:spTgt spid="81"/>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47"/>
                                        </p:tgtEl>
                                        <p:attrNameLst>
                                          <p:attrName>style.visibility</p:attrName>
                                        </p:attrNameLst>
                                      </p:cBhvr>
                                      <p:to>
                                        <p:strVal val="visible"/>
                                      </p:to>
                                    </p:set>
                                    <p:animEffect transition="in" filter="fade">
                                      <p:cBhvr>
                                        <p:cTn id="73" dur="500"/>
                                        <p:tgtEl>
                                          <p:spTgt spid="47"/>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48"/>
                                        </p:tgtEl>
                                        <p:attrNameLst>
                                          <p:attrName>style.visibility</p:attrName>
                                        </p:attrNameLst>
                                      </p:cBhvr>
                                      <p:to>
                                        <p:strVal val="visible"/>
                                      </p:to>
                                    </p:set>
                                    <p:animEffect transition="in" filter="fade">
                                      <p:cBhvr>
                                        <p:cTn id="76"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4" grpId="0" animBg="1"/>
      <p:bldP spid="22" grpId="0"/>
      <p:bldP spid="18" grpId="0"/>
      <p:bldP spid="26" grpId="0"/>
      <p:bldP spid="27" grpId="0"/>
      <p:bldP spid="48" grpId="0" animBg="1"/>
      <p:bldP spid="57" grpId="0" animBg="1"/>
      <p:bldP spid="63" grpId="0" animBg="1"/>
    </p:bldLst>
  </p:timing>
</p:sld>
</file>

<file path=ppt/theme/theme1.xml><?xml version="1.0" encoding="utf-8"?>
<a:theme xmlns:a="http://schemas.openxmlformats.org/drawingml/2006/main" name="Luxe">
  <a:themeElements>
    <a:clrScheme name="Luxe">
      <a:dk1>
        <a:srgbClr val="000000"/>
      </a:dk1>
      <a:lt1>
        <a:srgbClr val="FFFFFF"/>
      </a:lt1>
      <a:dk2>
        <a:srgbClr val="A7A7A7"/>
      </a:dk2>
      <a:lt2>
        <a:srgbClr val="535353"/>
      </a:lt2>
      <a:accent1>
        <a:srgbClr val="5D4037"/>
      </a:accent1>
      <a:accent2>
        <a:srgbClr val="455A64"/>
      </a:accent2>
      <a:accent3>
        <a:srgbClr val="607D8B"/>
      </a:accent3>
      <a:accent4>
        <a:srgbClr val="78909C"/>
      </a:accent4>
      <a:accent5>
        <a:srgbClr val="57BB8A"/>
      </a:accent5>
      <a:accent6>
        <a:srgbClr val="DCE755"/>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Luxe">
  <a:themeElements>
    <a:clrScheme name="Luxe">
      <a:dk1>
        <a:srgbClr val="000000"/>
      </a:dk1>
      <a:lt1>
        <a:srgbClr val="FFFFFF"/>
      </a:lt1>
      <a:dk2>
        <a:srgbClr val="A7A7A7"/>
      </a:dk2>
      <a:lt2>
        <a:srgbClr val="535353"/>
      </a:lt2>
      <a:accent1>
        <a:srgbClr val="5D4037"/>
      </a:accent1>
      <a:accent2>
        <a:srgbClr val="455A64"/>
      </a:accent2>
      <a:accent3>
        <a:srgbClr val="607D8B"/>
      </a:accent3>
      <a:accent4>
        <a:srgbClr val="78909C"/>
      </a:accent4>
      <a:accent5>
        <a:srgbClr val="57BB8A"/>
      </a:accent5>
      <a:accent6>
        <a:srgbClr val="DCE755"/>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53</TotalTime>
  <Words>127</Words>
  <Application>Microsoft Office PowerPoint</Application>
  <PresentationFormat>On-screen Show (16:9)</PresentationFormat>
  <Paragraphs>49</Paragraphs>
  <Slides>5</Slides>
  <Notes>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vt:i4>
      </vt:variant>
    </vt:vector>
  </HeadingPairs>
  <TitlesOfParts>
    <vt:vector size="10" baseType="lpstr">
      <vt:lpstr>Arial</vt:lpstr>
      <vt:lpstr>Helvetica Neue</vt:lpstr>
      <vt:lpstr>Economica</vt:lpstr>
      <vt:lpstr>Open Sans</vt:lpstr>
      <vt:lpstr>Luxe</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Edoardo</cp:lastModifiedBy>
  <cp:revision>19</cp:revision>
  <dcterms:modified xsi:type="dcterms:W3CDTF">2018-12-20T00:16:28Z</dcterms:modified>
</cp:coreProperties>
</file>